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Old Standard TT"/>
      <p:regular r:id="rId36"/>
      <p:bold r:id="rId37"/>
      <p:italic r:id="rId38"/>
    </p:embeddedFont>
    <p:embeddedFont>
      <p:font typeface="Oswald"/>
      <p:regular r:id="rId39"/>
      <p:bold r:id="rId40"/>
    </p:embeddedFont>
    <p:embeddedFont>
      <p:font typeface="Merriweather"/>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DE56B1D-0399-432F-91BA-CDE379440756}">
  <a:tblStyle styleId="{8DE56B1D-0399-432F-91BA-CDE37944075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bold.fntdata"/><Relationship Id="rId20" Type="http://schemas.openxmlformats.org/officeDocument/2006/relationships/slide" Target="slides/slide14.xml"/><Relationship Id="rId42" Type="http://schemas.openxmlformats.org/officeDocument/2006/relationships/font" Target="fonts/Merriweather-bold.fntdata"/><Relationship Id="rId41" Type="http://schemas.openxmlformats.org/officeDocument/2006/relationships/font" Target="fonts/Merriweather-regular.fntdata"/><Relationship Id="rId22" Type="http://schemas.openxmlformats.org/officeDocument/2006/relationships/slide" Target="slides/slide16.xml"/><Relationship Id="rId44" Type="http://schemas.openxmlformats.org/officeDocument/2006/relationships/font" Target="fonts/Merriweather-boldItalic.fntdata"/><Relationship Id="rId21" Type="http://schemas.openxmlformats.org/officeDocument/2006/relationships/slide" Target="slides/slide15.xml"/><Relationship Id="rId43" Type="http://schemas.openxmlformats.org/officeDocument/2006/relationships/font" Target="fonts/Merriweather-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OldStandardTT-bold.fntdata"/><Relationship Id="rId14" Type="http://schemas.openxmlformats.org/officeDocument/2006/relationships/slide" Target="slides/slide8.xml"/><Relationship Id="rId36" Type="http://schemas.openxmlformats.org/officeDocument/2006/relationships/font" Target="fonts/OldStandardTT-regular.fntdata"/><Relationship Id="rId17" Type="http://schemas.openxmlformats.org/officeDocument/2006/relationships/slide" Target="slides/slide11.xml"/><Relationship Id="rId39" Type="http://schemas.openxmlformats.org/officeDocument/2006/relationships/font" Target="fonts/Oswald-regular.fntdata"/><Relationship Id="rId16" Type="http://schemas.openxmlformats.org/officeDocument/2006/relationships/slide" Target="slides/slide10.xml"/><Relationship Id="rId38" Type="http://schemas.openxmlformats.org/officeDocument/2006/relationships/font" Target="fonts/OldStandardTT-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d6f499556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d6f499556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6f499556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d6f499556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6f499556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d6f499556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72430bdf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72430bdf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72430bdf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d72430bdf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72430bdf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72430bdf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d72430bdf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d72430bdf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72430bdf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d72430bdf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d72430bdf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d72430bdf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d72430bdf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d72430bdf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d72430bdf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d72430bdf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d72430bdf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d72430bdf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d72430bdf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d72430bdf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d72430bdf9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d72430bdf9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d72430bdf9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d72430bdf9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d6f499556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d6f4995568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4200"/>
              <a:buNone/>
              <a:defRPr sz="4200">
                <a:solidFill>
                  <a:schemeClr val="accent1"/>
                </a:solidFill>
              </a:defRPr>
            </a:lvl1pPr>
            <a:lvl2pPr lvl="1" algn="l">
              <a:lnSpc>
                <a:spcPct val="100000"/>
              </a:lnSpc>
              <a:spcBef>
                <a:spcPts val="0"/>
              </a:spcBef>
              <a:spcAft>
                <a:spcPts val="0"/>
              </a:spcAft>
              <a:buClr>
                <a:schemeClr val="accent1"/>
              </a:buClr>
              <a:buSzPts val="4200"/>
              <a:buNone/>
              <a:defRPr sz="4200">
                <a:solidFill>
                  <a:schemeClr val="accent1"/>
                </a:solidFill>
              </a:defRPr>
            </a:lvl2pPr>
            <a:lvl3pPr lvl="2" algn="l">
              <a:lnSpc>
                <a:spcPct val="100000"/>
              </a:lnSpc>
              <a:spcBef>
                <a:spcPts val="0"/>
              </a:spcBef>
              <a:spcAft>
                <a:spcPts val="0"/>
              </a:spcAft>
              <a:buClr>
                <a:schemeClr val="accent1"/>
              </a:buClr>
              <a:buSzPts val="4200"/>
              <a:buNone/>
              <a:defRPr sz="4200">
                <a:solidFill>
                  <a:schemeClr val="accent1"/>
                </a:solidFill>
              </a:defRPr>
            </a:lvl3pPr>
            <a:lvl4pPr lvl="3" algn="l">
              <a:lnSpc>
                <a:spcPct val="100000"/>
              </a:lnSpc>
              <a:spcBef>
                <a:spcPts val="0"/>
              </a:spcBef>
              <a:spcAft>
                <a:spcPts val="0"/>
              </a:spcAft>
              <a:buClr>
                <a:schemeClr val="accent1"/>
              </a:buClr>
              <a:buSzPts val="4200"/>
              <a:buNone/>
              <a:defRPr sz="4200">
                <a:solidFill>
                  <a:schemeClr val="accent1"/>
                </a:solidFill>
              </a:defRPr>
            </a:lvl4pPr>
            <a:lvl5pPr lvl="4" algn="l">
              <a:lnSpc>
                <a:spcPct val="100000"/>
              </a:lnSpc>
              <a:spcBef>
                <a:spcPts val="0"/>
              </a:spcBef>
              <a:spcAft>
                <a:spcPts val="0"/>
              </a:spcAft>
              <a:buClr>
                <a:schemeClr val="accent1"/>
              </a:buClr>
              <a:buSzPts val="4200"/>
              <a:buNone/>
              <a:defRPr sz="4200">
                <a:solidFill>
                  <a:schemeClr val="accent1"/>
                </a:solidFill>
              </a:defRPr>
            </a:lvl5pPr>
            <a:lvl6pPr lvl="5" algn="l">
              <a:lnSpc>
                <a:spcPct val="100000"/>
              </a:lnSpc>
              <a:spcBef>
                <a:spcPts val="0"/>
              </a:spcBef>
              <a:spcAft>
                <a:spcPts val="0"/>
              </a:spcAft>
              <a:buClr>
                <a:schemeClr val="accent1"/>
              </a:buClr>
              <a:buSzPts val="4200"/>
              <a:buNone/>
              <a:defRPr sz="4200">
                <a:solidFill>
                  <a:schemeClr val="accent1"/>
                </a:solidFill>
              </a:defRPr>
            </a:lvl6pPr>
            <a:lvl7pPr lvl="6" algn="l">
              <a:lnSpc>
                <a:spcPct val="100000"/>
              </a:lnSpc>
              <a:spcBef>
                <a:spcPts val="0"/>
              </a:spcBef>
              <a:spcAft>
                <a:spcPts val="0"/>
              </a:spcAft>
              <a:buClr>
                <a:schemeClr val="accent1"/>
              </a:buClr>
              <a:buSzPts val="4200"/>
              <a:buNone/>
              <a:defRPr sz="4200">
                <a:solidFill>
                  <a:schemeClr val="accent1"/>
                </a:solidFill>
              </a:defRPr>
            </a:lvl7pPr>
            <a:lvl8pPr lvl="7" algn="l">
              <a:lnSpc>
                <a:spcPct val="100000"/>
              </a:lnSpc>
              <a:spcBef>
                <a:spcPts val="0"/>
              </a:spcBef>
              <a:spcAft>
                <a:spcPts val="0"/>
              </a:spcAft>
              <a:buClr>
                <a:schemeClr val="accent1"/>
              </a:buClr>
              <a:buSzPts val="4200"/>
              <a:buNone/>
              <a:defRPr sz="4200">
                <a:solidFill>
                  <a:schemeClr val="accent1"/>
                </a:solidFill>
              </a:defRPr>
            </a:lvl8pPr>
            <a:lvl9pPr lvl="8" algn="l">
              <a:lnSpc>
                <a:spcPct val="100000"/>
              </a:lnSpc>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2400"/>
              <a:buNone/>
              <a:defRPr sz="2400">
                <a:solidFill>
                  <a:schemeClr val="accent2"/>
                </a:solidFill>
              </a:defRPr>
            </a:lvl1pPr>
            <a:lvl2pPr lvl="1" algn="l">
              <a:lnSpc>
                <a:spcPct val="100000"/>
              </a:lnSpc>
              <a:spcBef>
                <a:spcPts val="0"/>
              </a:spcBef>
              <a:spcAft>
                <a:spcPts val="0"/>
              </a:spcAft>
              <a:buClr>
                <a:schemeClr val="accent2"/>
              </a:buClr>
              <a:buSzPts val="2400"/>
              <a:buNone/>
              <a:defRPr sz="2400">
                <a:solidFill>
                  <a:schemeClr val="accent2"/>
                </a:solidFill>
              </a:defRPr>
            </a:lvl2pPr>
            <a:lvl3pPr lvl="2" algn="l">
              <a:lnSpc>
                <a:spcPct val="100000"/>
              </a:lnSpc>
              <a:spcBef>
                <a:spcPts val="0"/>
              </a:spcBef>
              <a:spcAft>
                <a:spcPts val="0"/>
              </a:spcAft>
              <a:buClr>
                <a:schemeClr val="accent2"/>
              </a:buClr>
              <a:buSzPts val="2400"/>
              <a:buNone/>
              <a:defRPr sz="2400">
                <a:solidFill>
                  <a:schemeClr val="accent2"/>
                </a:solidFill>
              </a:defRPr>
            </a:lvl3pPr>
            <a:lvl4pPr lvl="3" algn="l">
              <a:lnSpc>
                <a:spcPct val="100000"/>
              </a:lnSpc>
              <a:spcBef>
                <a:spcPts val="0"/>
              </a:spcBef>
              <a:spcAft>
                <a:spcPts val="0"/>
              </a:spcAft>
              <a:buClr>
                <a:schemeClr val="accent2"/>
              </a:buClr>
              <a:buSzPts val="2400"/>
              <a:buNone/>
              <a:defRPr sz="2400">
                <a:solidFill>
                  <a:schemeClr val="accent2"/>
                </a:solidFill>
              </a:defRPr>
            </a:lvl4pPr>
            <a:lvl5pPr lvl="4" algn="l">
              <a:lnSpc>
                <a:spcPct val="100000"/>
              </a:lnSpc>
              <a:spcBef>
                <a:spcPts val="0"/>
              </a:spcBef>
              <a:spcAft>
                <a:spcPts val="0"/>
              </a:spcAft>
              <a:buClr>
                <a:schemeClr val="accent2"/>
              </a:buClr>
              <a:buSzPts val="2400"/>
              <a:buNone/>
              <a:defRPr sz="2400">
                <a:solidFill>
                  <a:schemeClr val="accent2"/>
                </a:solidFill>
              </a:defRPr>
            </a:lvl5pPr>
            <a:lvl6pPr lvl="5" algn="l">
              <a:lnSpc>
                <a:spcPct val="100000"/>
              </a:lnSpc>
              <a:spcBef>
                <a:spcPts val="0"/>
              </a:spcBef>
              <a:spcAft>
                <a:spcPts val="0"/>
              </a:spcAft>
              <a:buClr>
                <a:schemeClr val="accent2"/>
              </a:buClr>
              <a:buSzPts val="2400"/>
              <a:buNone/>
              <a:defRPr sz="2400">
                <a:solidFill>
                  <a:schemeClr val="accent2"/>
                </a:solidFill>
              </a:defRPr>
            </a:lvl6pPr>
            <a:lvl7pPr lvl="6" algn="l">
              <a:lnSpc>
                <a:spcPct val="100000"/>
              </a:lnSpc>
              <a:spcBef>
                <a:spcPts val="0"/>
              </a:spcBef>
              <a:spcAft>
                <a:spcPts val="0"/>
              </a:spcAft>
              <a:buClr>
                <a:schemeClr val="accent2"/>
              </a:buClr>
              <a:buSzPts val="2400"/>
              <a:buNone/>
              <a:defRPr sz="2400">
                <a:solidFill>
                  <a:schemeClr val="accent2"/>
                </a:solidFill>
              </a:defRPr>
            </a:lvl7pPr>
            <a:lvl8pPr lvl="7" algn="l">
              <a:lnSpc>
                <a:spcPct val="100000"/>
              </a:lnSpc>
              <a:spcBef>
                <a:spcPts val="0"/>
              </a:spcBef>
              <a:spcAft>
                <a:spcPts val="0"/>
              </a:spcAft>
              <a:buClr>
                <a:schemeClr val="accent2"/>
              </a:buClr>
              <a:buSzPts val="2400"/>
              <a:buNone/>
              <a:defRPr sz="2400">
                <a:solidFill>
                  <a:schemeClr val="accent2"/>
                </a:solidFill>
              </a:defRPr>
            </a:lvl8pPr>
            <a:lvl9pPr lvl="8" algn="l">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 name="Shape 15"/>
        <p:cNvGrpSpPr/>
        <p:nvPr/>
      </p:nvGrpSpPr>
      <p:grpSpPr>
        <a:xfrm>
          <a:off x="0" y="0"/>
          <a:ext cx="0" cy="0"/>
          <a:chOff x="0" y="0"/>
          <a:chExt cx="0" cy="0"/>
        </a:xfrm>
      </p:grpSpPr>
      <p:sp>
        <p:nvSpPr>
          <p:cNvPr id="16" name="Google Shape;16;p3"/>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7" name="Google Shape;17;p3"/>
          <p:cNvSpPr txBox="1"/>
          <p:nvPr>
            <p:ph idx="1" type="body"/>
          </p:nvPr>
        </p:nvSpPr>
        <p:spPr>
          <a:xfrm>
            <a:off x="311700" y="1171675"/>
            <a:ext cx="3999900" cy="3397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8" name="Google Shape;18;p3"/>
          <p:cNvSpPr txBox="1"/>
          <p:nvPr>
            <p:ph idx="2" type="body"/>
          </p:nvPr>
        </p:nvSpPr>
        <p:spPr>
          <a:xfrm>
            <a:off x="4832400" y="1171675"/>
            <a:ext cx="3999900" cy="3397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9" name="Google Shape;19;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cxnSp>
        <p:nvCxnSpPr>
          <p:cNvPr id="21" name="Google Shape;21;p4"/>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22" name="Google Shape;22;p4"/>
          <p:cNvSpPr txBox="1"/>
          <p:nvPr>
            <p:ph type="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6000"/>
              <a:buNone/>
              <a:defRPr sz="6000">
                <a:solidFill>
                  <a:schemeClr val="accent1"/>
                </a:solidFill>
              </a:defRPr>
            </a:lvl1pPr>
            <a:lvl2pPr lvl="1" algn="l">
              <a:lnSpc>
                <a:spcPct val="100000"/>
              </a:lnSpc>
              <a:spcBef>
                <a:spcPts val="0"/>
              </a:spcBef>
              <a:spcAft>
                <a:spcPts val="0"/>
              </a:spcAft>
              <a:buClr>
                <a:schemeClr val="accent1"/>
              </a:buClr>
              <a:buSzPts val="6000"/>
              <a:buNone/>
              <a:defRPr sz="6000">
                <a:solidFill>
                  <a:schemeClr val="accent1"/>
                </a:solidFill>
              </a:defRPr>
            </a:lvl2pPr>
            <a:lvl3pPr lvl="2" algn="l">
              <a:lnSpc>
                <a:spcPct val="100000"/>
              </a:lnSpc>
              <a:spcBef>
                <a:spcPts val="0"/>
              </a:spcBef>
              <a:spcAft>
                <a:spcPts val="0"/>
              </a:spcAft>
              <a:buClr>
                <a:schemeClr val="accent1"/>
              </a:buClr>
              <a:buSzPts val="6000"/>
              <a:buNone/>
              <a:defRPr sz="6000">
                <a:solidFill>
                  <a:schemeClr val="accent1"/>
                </a:solidFill>
              </a:defRPr>
            </a:lvl3pPr>
            <a:lvl4pPr lvl="3" algn="l">
              <a:lnSpc>
                <a:spcPct val="100000"/>
              </a:lnSpc>
              <a:spcBef>
                <a:spcPts val="0"/>
              </a:spcBef>
              <a:spcAft>
                <a:spcPts val="0"/>
              </a:spcAft>
              <a:buClr>
                <a:schemeClr val="accent1"/>
              </a:buClr>
              <a:buSzPts val="6000"/>
              <a:buNone/>
              <a:defRPr sz="6000">
                <a:solidFill>
                  <a:schemeClr val="accent1"/>
                </a:solidFill>
              </a:defRPr>
            </a:lvl4pPr>
            <a:lvl5pPr lvl="4" algn="l">
              <a:lnSpc>
                <a:spcPct val="100000"/>
              </a:lnSpc>
              <a:spcBef>
                <a:spcPts val="0"/>
              </a:spcBef>
              <a:spcAft>
                <a:spcPts val="0"/>
              </a:spcAft>
              <a:buClr>
                <a:schemeClr val="accent1"/>
              </a:buClr>
              <a:buSzPts val="6000"/>
              <a:buNone/>
              <a:defRPr sz="6000">
                <a:solidFill>
                  <a:schemeClr val="accent1"/>
                </a:solidFill>
              </a:defRPr>
            </a:lvl5pPr>
            <a:lvl6pPr lvl="5" algn="l">
              <a:lnSpc>
                <a:spcPct val="100000"/>
              </a:lnSpc>
              <a:spcBef>
                <a:spcPts val="0"/>
              </a:spcBef>
              <a:spcAft>
                <a:spcPts val="0"/>
              </a:spcAft>
              <a:buClr>
                <a:schemeClr val="accent1"/>
              </a:buClr>
              <a:buSzPts val="6000"/>
              <a:buNone/>
              <a:defRPr sz="6000">
                <a:solidFill>
                  <a:schemeClr val="accent1"/>
                </a:solidFill>
              </a:defRPr>
            </a:lvl6pPr>
            <a:lvl7pPr lvl="6" algn="l">
              <a:lnSpc>
                <a:spcPct val="100000"/>
              </a:lnSpc>
              <a:spcBef>
                <a:spcPts val="0"/>
              </a:spcBef>
              <a:spcAft>
                <a:spcPts val="0"/>
              </a:spcAft>
              <a:buClr>
                <a:schemeClr val="accent1"/>
              </a:buClr>
              <a:buSzPts val="6000"/>
              <a:buNone/>
              <a:defRPr sz="6000">
                <a:solidFill>
                  <a:schemeClr val="accent1"/>
                </a:solidFill>
              </a:defRPr>
            </a:lvl7pPr>
            <a:lvl8pPr lvl="7" algn="l">
              <a:lnSpc>
                <a:spcPct val="100000"/>
              </a:lnSpc>
              <a:spcBef>
                <a:spcPts val="0"/>
              </a:spcBef>
              <a:spcAft>
                <a:spcPts val="0"/>
              </a:spcAft>
              <a:buClr>
                <a:schemeClr val="accent1"/>
              </a:buClr>
              <a:buSzPts val="6000"/>
              <a:buNone/>
              <a:defRPr sz="6000">
                <a:solidFill>
                  <a:schemeClr val="accent1"/>
                </a:solidFill>
              </a:defRPr>
            </a:lvl8pPr>
            <a:lvl9pPr lvl="8" algn="l">
              <a:lnSpc>
                <a:spcPct val="100000"/>
              </a:lnSpc>
              <a:spcBef>
                <a:spcPts val="0"/>
              </a:spcBef>
              <a:spcAft>
                <a:spcPts val="0"/>
              </a:spcAft>
              <a:buClr>
                <a:schemeClr val="accent1"/>
              </a:buClr>
              <a:buSzPts val="6000"/>
              <a:buNone/>
              <a:defRPr sz="6000">
                <a:solidFill>
                  <a:schemeClr val="accent1"/>
                </a:solidFill>
              </a:defRPr>
            </a:lvl9pPr>
          </a:lstStyle>
          <a:p/>
        </p:txBody>
      </p:sp>
      <p:sp>
        <p:nvSpPr>
          <p:cNvPr id="23" name="Google Shape;23;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 name="Shape 24"/>
        <p:cNvGrpSpPr/>
        <p:nvPr/>
      </p:nvGrpSpPr>
      <p:grpSpPr>
        <a:xfrm>
          <a:off x="0" y="0"/>
          <a:ext cx="0" cy="0"/>
          <a:chOff x="0" y="0"/>
          <a:chExt cx="0" cy="0"/>
        </a:xfrm>
      </p:grpSpPr>
      <p:sp>
        <p:nvSpPr>
          <p:cNvPr id="25" name="Google Shape;25;p5"/>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 name="Google Shape;26;p5"/>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27" name="Google Shape;27;p5"/>
          <p:cNvSpPr txBox="1"/>
          <p:nvPr>
            <p:ph type="title"/>
          </p:nvPr>
        </p:nvSpPr>
        <p:spPr>
          <a:xfrm>
            <a:off x="265500" y="1382350"/>
            <a:ext cx="4045200" cy="1333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200"/>
              <a:buNone/>
              <a:defRPr sz="4200">
                <a:solidFill>
                  <a:schemeClr val="lt2"/>
                </a:solidFill>
              </a:defRPr>
            </a:lvl1pPr>
            <a:lvl2pPr lvl="1" algn="ctr">
              <a:lnSpc>
                <a:spcPct val="100000"/>
              </a:lnSpc>
              <a:spcBef>
                <a:spcPts val="0"/>
              </a:spcBef>
              <a:spcAft>
                <a:spcPts val="0"/>
              </a:spcAft>
              <a:buClr>
                <a:schemeClr val="lt2"/>
              </a:buClr>
              <a:buSzPts val="4200"/>
              <a:buNone/>
              <a:defRPr sz="4200">
                <a:solidFill>
                  <a:schemeClr val="lt2"/>
                </a:solidFill>
              </a:defRPr>
            </a:lvl2pPr>
            <a:lvl3pPr lvl="2" algn="ctr">
              <a:lnSpc>
                <a:spcPct val="100000"/>
              </a:lnSpc>
              <a:spcBef>
                <a:spcPts val="0"/>
              </a:spcBef>
              <a:spcAft>
                <a:spcPts val="0"/>
              </a:spcAft>
              <a:buClr>
                <a:schemeClr val="lt2"/>
              </a:buClr>
              <a:buSzPts val="4200"/>
              <a:buNone/>
              <a:defRPr sz="4200">
                <a:solidFill>
                  <a:schemeClr val="lt2"/>
                </a:solidFill>
              </a:defRPr>
            </a:lvl3pPr>
            <a:lvl4pPr lvl="3" algn="ctr">
              <a:lnSpc>
                <a:spcPct val="100000"/>
              </a:lnSpc>
              <a:spcBef>
                <a:spcPts val="0"/>
              </a:spcBef>
              <a:spcAft>
                <a:spcPts val="0"/>
              </a:spcAft>
              <a:buClr>
                <a:schemeClr val="lt2"/>
              </a:buClr>
              <a:buSzPts val="4200"/>
              <a:buNone/>
              <a:defRPr sz="4200">
                <a:solidFill>
                  <a:schemeClr val="lt2"/>
                </a:solidFill>
              </a:defRPr>
            </a:lvl4pPr>
            <a:lvl5pPr lvl="4" algn="ctr">
              <a:lnSpc>
                <a:spcPct val="100000"/>
              </a:lnSpc>
              <a:spcBef>
                <a:spcPts val="0"/>
              </a:spcBef>
              <a:spcAft>
                <a:spcPts val="0"/>
              </a:spcAft>
              <a:buClr>
                <a:schemeClr val="lt2"/>
              </a:buClr>
              <a:buSzPts val="4200"/>
              <a:buNone/>
              <a:defRPr sz="4200">
                <a:solidFill>
                  <a:schemeClr val="lt2"/>
                </a:solidFill>
              </a:defRPr>
            </a:lvl5pPr>
            <a:lvl6pPr lvl="5" algn="ctr">
              <a:lnSpc>
                <a:spcPct val="100000"/>
              </a:lnSpc>
              <a:spcBef>
                <a:spcPts val="0"/>
              </a:spcBef>
              <a:spcAft>
                <a:spcPts val="0"/>
              </a:spcAft>
              <a:buClr>
                <a:schemeClr val="lt2"/>
              </a:buClr>
              <a:buSzPts val="4200"/>
              <a:buNone/>
              <a:defRPr sz="4200">
                <a:solidFill>
                  <a:schemeClr val="lt2"/>
                </a:solidFill>
              </a:defRPr>
            </a:lvl6pPr>
            <a:lvl7pPr lvl="6" algn="ctr">
              <a:lnSpc>
                <a:spcPct val="100000"/>
              </a:lnSpc>
              <a:spcBef>
                <a:spcPts val="0"/>
              </a:spcBef>
              <a:spcAft>
                <a:spcPts val="0"/>
              </a:spcAft>
              <a:buClr>
                <a:schemeClr val="lt2"/>
              </a:buClr>
              <a:buSzPts val="4200"/>
              <a:buNone/>
              <a:defRPr sz="4200">
                <a:solidFill>
                  <a:schemeClr val="lt2"/>
                </a:solidFill>
              </a:defRPr>
            </a:lvl7pPr>
            <a:lvl8pPr lvl="7" algn="ctr">
              <a:lnSpc>
                <a:spcPct val="100000"/>
              </a:lnSpc>
              <a:spcBef>
                <a:spcPts val="0"/>
              </a:spcBef>
              <a:spcAft>
                <a:spcPts val="0"/>
              </a:spcAft>
              <a:buClr>
                <a:schemeClr val="lt2"/>
              </a:buClr>
              <a:buSzPts val="4200"/>
              <a:buNone/>
              <a:defRPr sz="4200">
                <a:solidFill>
                  <a:schemeClr val="lt2"/>
                </a:solidFill>
              </a:defRPr>
            </a:lvl8pPr>
            <a:lvl9pPr lvl="8" algn="ctr">
              <a:lnSpc>
                <a:spcPct val="100000"/>
              </a:lnSpc>
              <a:spcBef>
                <a:spcPts val="0"/>
              </a:spcBef>
              <a:spcAft>
                <a:spcPts val="0"/>
              </a:spcAft>
              <a:buClr>
                <a:schemeClr val="lt2"/>
              </a:buClr>
              <a:buSzPts val="4200"/>
              <a:buNone/>
              <a:defRPr sz="4200">
                <a:solidFill>
                  <a:schemeClr val="lt2"/>
                </a:solidFill>
              </a:defRPr>
            </a:lvl9pPr>
          </a:lstStyle>
          <a:p/>
        </p:txBody>
      </p:sp>
      <p:sp>
        <p:nvSpPr>
          <p:cNvPr id="28" name="Google Shape;28;p5"/>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 name="Google Shape;29;p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defRPr>
            </a:lvl1pPr>
            <a:lvl2pPr indent="-317500" lvl="1" marL="914400" algn="l">
              <a:lnSpc>
                <a:spcPct val="115000"/>
              </a:lnSpc>
              <a:spcBef>
                <a:spcPts val="1600"/>
              </a:spcBef>
              <a:spcAft>
                <a:spcPts val="0"/>
              </a:spcAft>
              <a:buClr>
                <a:schemeClr val="accent1"/>
              </a:buClr>
              <a:buSzPts val="1400"/>
              <a:buChar char="○"/>
              <a:defRPr>
                <a:solidFill>
                  <a:schemeClr val="accent1"/>
                </a:solidFill>
              </a:defRPr>
            </a:lvl2pPr>
            <a:lvl3pPr indent="-317500" lvl="2" marL="1371600" algn="l">
              <a:lnSpc>
                <a:spcPct val="115000"/>
              </a:lnSpc>
              <a:spcBef>
                <a:spcPts val="1600"/>
              </a:spcBef>
              <a:spcAft>
                <a:spcPts val="0"/>
              </a:spcAft>
              <a:buClr>
                <a:schemeClr val="accent1"/>
              </a:buClr>
              <a:buSzPts val="1400"/>
              <a:buChar char="■"/>
              <a:defRPr>
                <a:solidFill>
                  <a:schemeClr val="accent1"/>
                </a:solidFill>
              </a:defRPr>
            </a:lvl3pPr>
            <a:lvl4pPr indent="-317500" lvl="3" marL="1828800" algn="l">
              <a:lnSpc>
                <a:spcPct val="115000"/>
              </a:lnSpc>
              <a:spcBef>
                <a:spcPts val="1600"/>
              </a:spcBef>
              <a:spcAft>
                <a:spcPts val="0"/>
              </a:spcAft>
              <a:buClr>
                <a:schemeClr val="accent1"/>
              </a:buClr>
              <a:buSzPts val="1400"/>
              <a:buChar char="●"/>
              <a:defRPr>
                <a:solidFill>
                  <a:schemeClr val="accent1"/>
                </a:solidFill>
              </a:defRPr>
            </a:lvl4pPr>
            <a:lvl5pPr indent="-317500" lvl="4" marL="2286000" algn="l">
              <a:lnSpc>
                <a:spcPct val="115000"/>
              </a:lnSpc>
              <a:spcBef>
                <a:spcPts val="1600"/>
              </a:spcBef>
              <a:spcAft>
                <a:spcPts val="0"/>
              </a:spcAft>
              <a:buClr>
                <a:schemeClr val="accent1"/>
              </a:buClr>
              <a:buSzPts val="1400"/>
              <a:buChar char="○"/>
              <a:defRPr>
                <a:solidFill>
                  <a:schemeClr val="accent1"/>
                </a:solidFill>
              </a:defRPr>
            </a:lvl5pPr>
            <a:lvl6pPr indent="-317500" lvl="5" marL="2743200" algn="l">
              <a:lnSpc>
                <a:spcPct val="115000"/>
              </a:lnSpc>
              <a:spcBef>
                <a:spcPts val="1600"/>
              </a:spcBef>
              <a:spcAft>
                <a:spcPts val="0"/>
              </a:spcAft>
              <a:buClr>
                <a:schemeClr val="accent1"/>
              </a:buClr>
              <a:buSzPts val="1400"/>
              <a:buChar char="■"/>
              <a:defRPr>
                <a:solidFill>
                  <a:schemeClr val="accent1"/>
                </a:solidFill>
              </a:defRPr>
            </a:lvl6pPr>
            <a:lvl7pPr indent="-317500" lvl="6" marL="3200400" algn="l">
              <a:lnSpc>
                <a:spcPct val="115000"/>
              </a:lnSpc>
              <a:spcBef>
                <a:spcPts val="1600"/>
              </a:spcBef>
              <a:spcAft>
                <a:spcPts val="0"/>
              </a:spcAft>
              <a:buClr>
                <a:schemeClr val="accent1"/>
              </a:buClr>
              <a:buSzPts val="1400"/>
              <a:buChar char="●"/>
              <a:defRPr>
                <a:solidFill>
                  <a:schemeClr val="accent1"/>
                </a:solidFill>
              </a:defRPr>
            </a:lvl7pPr>
            <a:lvl8pPr indent="-317500" lvl="7" marL="3657600" algn="l">
              <a:lnSpc>
                <a:spcPct val="115000"/>
              </a:lnSpc>
              <a:spcBef>
                <a:spcPts val="1600"/>
              </a:spcBef>
              <a:spcAft>
                <a:spcPts val="0"/>
              </a:spcAft>
              <a:buClr>
                <a:schemeClr val="accent1"/>
              </a:buClr>
              <a:buSzPts val="1400"/>
              <a:buChar char="○"/>
              <a:defRPr>
                <a:solidFill>
                  <a:schemeClr val="accent1"/>
                </a:solidFill>
              </a:defRPr>
            </a:lvl8pPr>
            <a:lvl9pPr indent="-317500" lvl="8" marL="4114800" algn="l">
              <a:lnSpc>
                <a:spcPct val="115000"/>
              </a:lnSpc>
              <a:spcBef>
                <a:spcPts val="1600"/>
              </a:spcBef>
              <a:spcAft>
                <a:spcPts val="1600"/>
              </a:spcAft>
              <a:buClr>
                <a:schemeClr val="accent1"/>
              </a:buClr>
              <a:buSzPts val="1400"/>
              <a:buChar char="■"/>
              <a:defRPr>
                <a:solidFill>
                  <a:schemeClr val="accent1"/>
                </a:solidFill>
              </a:defRPr>
            </a:lvl9pPr>
          </a:lstStyle>
          <a:p/>
        </p:txBody>
      </p:sp>
      <p:sp>
        <p:nvSpPr>
          <p:cNvPr id="30" name="Google Shape;30;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sp>
        <p:nvSpPr>
          <p:cNvPr id="32" name="Google Shape;32;p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6"/>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4" name="Google Shape;34;p6"/>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5" name="Google Shape;35;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7"/>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8" name="Google Shape;3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1" name="Google Shape;41;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2" name="Google Shape;42;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9"/>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5400"/>
              <a:buNone/>
              <a:defRPr sz="5400">
                <a:solidFill>
                  <a:schemeClr val="accent1"/>
                </a:solidFill>
              </a:defRPr>
            </a:lvl1pPr>
            <a:lvl2pPr lvl="1" algn="l">
              <a:lnSpc>
                <a:spcPct val="100000"/>
              </a:lnSpc>
              <a:spcBef>
                <a:spcPts val="0"/>
              </a:spcBef>
              <a:spcAft>
                <a:spcPts val="0"/>
              </a:spcAft>
              <a:buClr>
                <a:schemeClr val="accent1"/>
              </a:buClr>
              <a:buSzPts val="5400"/>
              <a:buNone/>
              <a:defRPr sz="5400">
                <a:solidFill>
                  <a:schemeClr val="accent1"/>
                </a:solidFill>
              </a:defRPr>
            </a:lvl2pPr>
            <a:lvl3pPr lvl="2" algn="l">
              <a:lnSpc>
                <a:spcPct val="100000"/>
              </a:lnSpc>
              <a:spcBef>
                <a:spcPts val="0"/>
              </a:spcBef>
              <a:spcAft>
                <a:spcPts val="0"/>
              </a:spcAft>
              <a:buClr>
                <a:schemeClr val="accent1"/>
              </a:buClr>
              <a:buSzPts val="5400"/>
              <a:buNone/>
              <a:defRPr sz="5400">
                <a:solidFill>
                  <a:schemeClr val="accent1"/>
                </a:solidFill>
              </a:defRPr>
            </a:lvl3pPr>
            <a:lvl4pPr lvl="3" algn="l">
              <a:lnSpc>
                <a:spcPct val="100000"/>
              </a:lnSpc>
              <a:spcBef>
                <a:spcPts val="0"/>
              </a:spcBef>
              <a:spcAft>
                <a:spcPts val="0"/>
              </a:spcAft>
              <a:buClr>
                <a:schemeClr val="accent1"/>
              </a:buClr>
              <a:buSzPts val="5400"/>
              <a:buNone/>
              <a:defRPr sz="5400">
                <a:solidFill>
                  <a:schemeClr val="accent1"/>
                </a:solidFill>
              </a:defRPr>
            </a:lvl4pPr>
            <a:lvl5pPr lvl="4" algn="l">
              <a:lnSpc>
                <a:spcPct val="100000"/>
              </a:lnSpc>
              <a:spcBef>
                <a:spcPts val="0"/>
              </a:spcBef>
              <a:spcAft>
                <a:spcPts val="0"/>
              </a:spcAft>
              <a:buClr>
                <a:schemeClr val="accent1"/>
              </a:buClr>
              <a:buSzPts val="5400"/>
              <a:buNone/>
              <a:defRPr sz="5400">
                <a:solidFill>
                  <a:schemeClr val="accent1"/>
                </a:solidFill>
              </a:defRPr>
            </a:lvl5pPr>
            <a:lvl6pPr lvl="5" algn="l">
              <a:lnSpc>
                <a:spcPct val="100000"/>
              </a:lnSpc>
              <a:spcBef>
                <a:spcPts val="0"/>
              </a:spcBef>
              <a:spcAft>
                <a:spcPts val="0"/>
              </a:spcAft>
              <a:buClr>
                <a:schemeClr val="accent1"/>
              </a:buClr>
              <a:buSzPts val="5400"/>
              <a:buNone/>
              <a:defRPr sz="5400">
                <a:solidFill>
                  <a:schemeClr val="accent1"/>
                </a:solidFill>
              </a:defRPr>
            </a:lvl6pPr>
            <a:lvl7pPr lvl="6" algn="l">
              <a:lnSpc>
                <a:spcPct val="100000"/>
              </a:lnSpc>
              <a:spcBef>
                <a:spcPts val="0"/>
              </a:spcBef>
              <a:spcAft>
                <a:spcPts val="0"/>
              </a:spcAft>
              <a:buClr>
                <a:schemeClr val="accent1"/>
              </a:buClr>
              <a:buSzPts val="5400"/>
              <a:buNone/>
              <a:defRPr sz="5400">
                <a:solidFill>
                  <a:schemeClr val="accent1"/>
                </a:solidFill>
              </a:defRPr>
            </a:lvl7pPr>
            <a:lvl8pPr lvl="7" algn="l">
              <a:lnSpc>
                <a:spcPct val="100000"/>
              </a:lnSpc>
              <a:spcBef>
                <a:spcPts val="0"/>
              </a:spcBef>
              <a:spcAft>
                <a:spcPts val="0"/>
              </a:spcAft>
              <a:buClr>
                <a:schemeClr val="accent1"/>
              </a:buClr>
              <a:buSzPts val="5400"/>
              <a:buNone/>
              <a:defRPr sz="5400">
                <a:solidFill>
                  <a:schemeClr val="accent1"/>
                </a:solidFill>
              </a:defRPr>
            </a:lvl8pPr>
            <a:lvl9pPr lvl="8" algn="l">
              <a:lnSpc>
                <a:spcPct val="100000"/>
              </a:lnSpc>
              <a:spcBef>
                <a:spcPts val="0"/>
              </a:spcBef>
              <a:spcAft>
                <a:spcPts val="0"/>
              </a:spcAft>
              <a:buClr>
                <a:schemeClr val="accent1"/>
              </a:buClr>
              <a:buSzPts val="5400"/>
              <a:buNone/>
              <a:defRPr sz="5400">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1pPr>
            <a:lvl2pPr lvl="1"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2pPr>
            <a:lvl3pPr lvl="2"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3pPr>
            <a:lvl4pPr lvl="3"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4pPr>
            <a:lvl5pPr lvl="4"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5pPr>
            <a:lvl6pPr lvl="5"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6pPr>
            <a:lvl7pPr lvl="6"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7pPr>
            <a:lvl8pPr lvl="7"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8pPr>
            <a:lvl9pPr lvl="8"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Old Standard TT"/>
              <a:buChar char="●"/>
              <a:defRPr b="0" i="0" sz="1800" u="none" cap="none" strike="noStrike">
                <a:solidFill>
                  <a:schemeClr val="dk1"/>
                </a:solidFill>
                <a:latin typeface="Old Standard TT"/>
                <a:ea typeface="Old Standard TT"/>
                <a:cs typeface="Old Standard TT"/>
                <a:sym typeface="Old Standard TT"/>
              </a:defRPr>
            </a:lvl1pPr>
            <a:lvl2pPr indent="-317500" lvl="1" marL="9144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2pPr>
            <a:lvl3pPr indent="-317500" lvl="2" marL="13716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3pPr>
            <a:lvl4pPr indent="-317500" lvl="3" marL="18288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4pPr>
            <a:lvl5pPr indent="-317500" lvl="4" marL="22860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5pPr>
            <a:lvl6pPr indent="-317500" lvl="5" marL="27432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6pPr>
            <a:lvl7pPr indent="-317500" lvl="6" marL="32004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7pPr>
            <a:lvl8pPr indent="-317500" lvl="7" marL="36576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8pPr>
            <a:lvl9pPr indent="-317500" lvl="8" marL="4114800" marR="0" rtl="0" algn="l">
              <a:lnSpc>
                <a:spcPct val="115000"/>
              </a:lnSpc>
              <a:spcBef>
                <a:spcPts val="1600"/>
              </a:spcBef>
              <a:spcAft>
                <a:spcPts val="160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650175" y="302550"/>
            <a:ext cx="8118600" cy="1146900"/>
          </a:xfrm>
          <a:prstGeom prst="rect">
            <a:avLst/>
          </a:prstGeom>
          <a:noFill/>
          <a:ln>
            <a:noFill/>
          </a:ln>
        </p:spPr>
        <p:txBody>
          <a:bodyPr anchorCtr="0" anchor="b" bIns="91425" lIns="91425" spcFirstLastPara="1" rIns="91425" wrap="square" tIns="91425">
            <a:noAutofit/>
          </a:bodyPr>
          <a:lstStyle/>
          <a:p>
            <a:pPr indent="457200" lvl="0" marL="0" rtl="0" algn="ctr">
              <a:lnSpc>
                <a:spcPct val="100000"/>
              </a:lnSpc>
              <a:spcBef>
                <a:spcPts val="0"/>
              </a:spcBef>
              <a:spcAft>
                <a:spcPts val="0"/>
              </a:spcAft>
              <a:buSzPts val="4200"/>
              <a:buNone/>
            </a:pPr>
            <a:r>
              <a:rPr b="1" lang="en" sz="4700">
                <a:solidFill>
                  <a:srgbClr val="000000"/>
                </a:solidFill>
                <a:latin typeface="Impact"/>
                <a:ea typeface="Impact"/>
                <a:cs typeface="Impact"/>
                <a:sym typeface="Impact"/>
              </a:rPr>
              <a:t>Emergency Speed Dial</a:t>
            </a:r>
            <a:endParaRPr b="1" sz="4700">
              <a:solidFill>
                <a:srgbClr val="000000"/>
              </a:solidFill>
              <a:latin typeface="Impact"/>
              <a:ea typeface="Impact"/>
              <a:cs typeface="Impact"/>
              <a:sym typeface="Impact"/>
            </a:endParaRPr>
          </a:p>
        </p:txBody>
      </p:sp>
      <p:pic>
        <p:nvPicPr>
          <p:cNvPr id="60" name="Google Shape;60;p13"/>
          <p:cNvPicPr preferRelativeResize="0"/>
          <p:nvPr/>
        </p:nvPicPr>
        <p:blipFill rotWithShape="1">
          <a:blip r:embed="rId3">
            <a:alphaModFix/>
          </a:blip>
          <a:srcRect b="0" l="0" r="0" t="0"/>
          <a:stretch/>
        </p:blipFill>
        <p:spPr>
          <a:xfrm>
            <a:off x="0" y="1730075"/>
            <a:ext cx="4332050" cy="3413400"/>
          </a:xfrm>
          <a:prstGeom prst="rect">
            <a:avLst/>
          </a:prstGeom>
          <a:noFill/>
          <a:ln>
            <a:noFill/>
          </a:ln>
        </p:spPr>
      </p:pic>
      <p:pic>
        <p:nvPicPr>
          <p:cNvPr id="61" name="Google Shape;61;p13"/>
          <p:cNvPicPr preferRelativeResize="0"/>
          <p:nvPr/>
        </p:nvPicPr>
        <p:blipFill rotWithShape="1">
          <a:blip r:embed="rId4">
            <a:alphaModFix/>
          </a:blip>
          <a:srcRect b="0" l="0" r="0" t="0"/>
          <a:stretch/>
        </p:blipFill>
        <p:spPr>
          <a:xfrm>
            <a:off x="4484450" y="1730075"/>
            <a:ext cx="4659550" cy="34133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512700" y="80325"/>
            <a:ext cx="8118600" cy="1020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6000"/>
              <a:buNone/>
            </a:pPr>
            <a:r>
              <a:rPr b="1" i="1" lang="en"/>
              <a:t>     </a:t>
            </a:r>
            <a:r>
              <a:rPr b="1" i="1" lang="en" u="sng">
                <a:solidFill>
                  <a:srgbClr val="FFFF00"/>
                </a:solidFill>
              </a:rPr>
              <a:t>PROJECT PLAN</a:t>
            </a:r>
            <a:endParaRPr b="1" i="1" u="sng">
              <a:solidFill>
                <a:srgbClr val="FFFF00"/>
              </a:solidFill>
            </a:endParaRPr>
          </a:p>
        </p:txBody>
      </p:sp>
      <p:sp>
        <p:nvSpPr>
          <p:cNvPr id="121" name="Google Shape;121;p22"/>
          <p:cNvSpPr txBox="1"/>
          <p:nvPr/>
        </p:nvSpPr>
        <p:spPr>
          <a:xfrm>
            <a:off x="631200" y="1316100"/>
            <a:ext cx="8326200" cy="3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Old Standard TT"/>
                <a:ea typeface="Old Standard TT"/>
                <a:cs typeface="Old Standard TT"/>
                <a:sym typeface="Old Standard TT"/>
              </a:rPr>
              <a:t>In this project we have planned the activities based on agile model for rapid project development. The primary focus areas of the project management are</a:t>
            </a:r>
            <a:endParaRPr b="1" i="0" sz="1400" u="none" cap="none" strike="noStrike">
              <a:solidFill>
                <a:schemeClr val="lt1"/>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Old Standard TT"/>
              <a:ea typeface="Old Standard TT"/>
              <a:cs typeface="Old Standard TT"/>
              <a:sym typeface="Old Standard TT"/>
            </a:endParaRPr>
          </a:p>
          <a:p>
            <a:pPr indent="-317500" lvl="0" marL="457200" marR="0" rtl="0" algn="l">
              <a:lnSpc>
                <a:spcPct val="100000"/>
              </a:lnSpc>
              <a:spcBef>
                <a:spcPts val="0"/>
              </a:spcBef>
              <a:spcAft>
                <a:spcPts val="0"/>
              </a:spcAft>
              <a:buClr>
                <a:schemeClr val="lt1"/>
              </a:buClr>
              <a:buSzPts val="1400"/>
              <a:buFont typeface="Old Standard TT"/>
              <a:buChar char="●"/>
            </a:pPr>
            <a:r>
              <a:rPr b="1" i="0" lang="en" sz="1400" u="none" cap="none" strike="noStrike">
                <a:solidFill>
                  <a:srgbClr val="00FF00"/>
                </a:solidFill>
                <a:latin typeface="Old Standard TT"/>
                <a:ea typeface="Old Standard TT"/>
                <a:cs typeface="Old Standard TT"/>
                <a:sym typeface="Old Standard TT"/>
              </a:rPr>
              <a:t>Integration Management</a:t>
            </a:r>
            <a:r>
              <a:rPr b="1" i="0" lang="en" sz="1400" u="none" cap="none" strike="noStrike">
                <a:solidFill>
                  <a:schemeClr val="lt1"/>
                </a:solidFill>
                <a:latin typeface="Old Standard TT"/>
                <a:ea typeface="Old Standard TT"/>
                <a:cs typeface="Old Standard TT"/>
                <a:sym typeface="Old Standard TT"/>
              </a:rPr>
              <a:t> - Preparing the team to accept roles and responsibilities according to the </a:t>
            </a:r>
            <a:r>
              <a:rPr b="1" lang="en">
                <a:solidFill>
                  <a:schemeClr val="lt1"/>
                </a:solidFill>
                <a:latin typeface="Old Standard TT"/>
                <a:ea typeface="Old Standard TT"/>
                <a:cs typeface="Old Standard TT"/>
                <a:sym typeface="Old Standard TT"/>
              </a:rPr>
              <a:t>i</a:t>
            </a:r>
            <a:r>
              <a:rPr b="1" i="0" lang="en" sz="1400" u="none" cap="none" strike="noStrike">
                <a:solidFill>
                  <a:schemeClr val="lt1"/>
                </a:solidFill>
                <a:latin typeface="Old Standard TT"/>
                <a:ea typeface="Old Standard TT"/>
                <a:cs typeface="Old Standard TT"/>
                <a:sym typeface="Old Standard TT"/>
              </a:rPr>
              <a:t>nterest</a:t>
            </a:r>
            <a:endParaRPr b="1" i="0" sz="1400" u="none" cap="none" strike="noStrike">
              <a:solidFill>
                <a:schemeClr val="lt1"/>
              </a:solidFill>
              <a:latin typeface="Old Standard TT"/>
              <a:ea typeface="Old Standard TT"/>
              <a:cs typeface="Old Standard TT"/>
              <a:sym typeface="Old Standard TT"/>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Old Standard TT"/>
              <a:ea typeface="Old Standard TT"/>
              <a:cs typeface="Old Standard TT"/>
              <a:sym typeface="Old Standard TT"/>
            </a:endParaRPr>
          </a:p>
          <a:p>
            <a:pPr indent="-317500" lvl="0" marL="457200" marR="0" rtl="0" algn="l">
              <a:lnSpc>
                <a:spcPct val="100000"/>
              </a:lnSpc>
              <a:spcBef>
                <a:spcPts val="0"/>
              </a:spcBef>
              <a:spcAft>
                <a:spcPts val="0"/>
              </a:spcAft>
              <a:buClr>
                <a:schemeClr val="lt1"/>
              </a:buClr>
              <a:buSzPts val="1400"/>
              <a:buFont typeface="Old Standard TT"/>
              <a:buChar char="●"/>
            </a:pPr>
            <a:r>
              <a:rPr b="1" i="0" lang="en" sz="1400" u="none" cap="none" strike="noStrike">
                <a:solidFill>
                  <a:srgbClr val="00FF00"/>
                </a:solidFill>
                <a:latin typeface="Old Standard TT"/>
                <a:ea typeface="Old Standard TT"/>
                <a:cs typeface="Old Standard TT"/>
                <a:sym typeface="Old Standard TT"/>
              </a:rPr>
              <a:t>Schedule Management</a:t>
            </a:r>
            <a:r>
              <a:rPr b="1" i="0" lang="en" sz="1400" u="none" cap="none" strike="noStrike">
                <a:solidFill>
                  <a:schemeClr val="lt1"/>
                </a:solidFill>
                <a:latin typeface="Old Standard TT"/>
                <a:ea typeface="Old Standard TT"/>
                <a:cs typeface="Old Standard TT"/>
                <a:sym typeface="Old Standard TT"/>
              </a:rPr>
              <a:t> - Designing ,Developing ,Testing and Implementing are scheduling activities</a:t>
            </a:r>
            <a:endParaRPr b="1" i="0" sz="1400" u="none" cap="none" strike="noStrike">
              <a:solidFill>
                <a:schemeClr val="lt1"/>
              </a:solidFill>
              <a:latin typeface="Old Standard TT"/>
              <a:ea typeface="Old Standard TT"/>
              <a:cs typeface="Old Standard TT"/>
              <a:sym typeface="Old Standard TT"/>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Old Standard TT"/>
              <a:ea typeface="Old Standard TT"/>
              <a:cs typeface="Old Standard TT"/>
              <a:sym typeface="Old Standard TT"/>
            </a:endParaRPr>
          </a:p>
          <a:p>
            <a:pPr indent="-317500" lvl="0" marL="457200" marR="0" rtl="0" algn="l">
              <a:lnSpc>
                <a:spcPct val="100000"/>
              </a:lnSpc>
              <a:spcBef>
                <a:spcPts val="0"/>
              </a:spcBef>
              <a:spcAft>
                <a:spcPts val="0"/>
              </a:spcAft>
              <a:buClr>
                <a:schemeClr val="lt1"/>
              </a:buClr>
              <a:buSzPts val="1400"/>
              <a:buFont typeface="Old Standard TT"/>
              <a:buChar char="●"/>
            </a:pPr>
            <a:r>
              <a:rPr b="1" i="0" lang="en" sz="1400" u="none" cap="none" strike="noStrike">
                <a:solidFill>
                  <a:srgbClr val="00FF00"/>
                </a:solidFill>
                <a:latin typeface="Old Standard TT"/>
                <a:ea typeface="Old Standard TT"/>
                <a:cs typeface="Old Standard TT"/>
                <a:sym typeface="Old Standard TT"/>
              </a:rPr>
              <a:t>Cost Management </a:t>
            </a:r>
            <a:r>
              <a:rPr b="1" i="0" lang="en" sz="1400" u="none" cap="none" strike="noStrike">
                <a:solidFill>
                  <a:schemeClr val="lt1"/>
                </a:solidFill>
                <a:latin typeface="Old Standard TT"/>
                <a:ea typeface="Old Standard TT"/>
                <a:cs typeface="Old Standard TT"/>
                <a:sym typeface="Old Standard TT"/>
              </a:rPr>
              <a:t>- Preparing  cost estimates</a:t>
            </a:r>
            <a:endParaRPr b="1" i="0" sz="1400" u="none" cap="none" strike="noStrike">
              <a:solidFill>
                <a:schemeClr val="lt1"/>
              </a:solidFill>
              <a:latin typeface="Old Standard TT"/>
              <a:ea typeface="Old Standard TT"/>
              <a:cs typeface="Old Standard TT"/>
              <a:sym typeface="Old Standard TT"/>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Old Standard TT"/>
              <a:ea typeface="Old Standard TT"/>
              <a:cs typeface="Old Standard TT"/>
              <a:sym typeface="Old Standard TT"/>
            </a:endParaRPr>
          </a:p>
          <a:p>
            <a:pPr indent="-317500" lvl="0" marL="457200" marR="0" rtl="0" algn="l">
              <a:lnSpc>
                <a:spcPct val="100000"/>
              </a:lnSpc>
              <a:spcBef>
                <a:spcPts val="0"/>
              </a:spcBef>
              <a:spcAft>
                <a:spcPts val="0"/>
              </a:spcAft>
              <a:buClr>
                <a:schemeClr val="lt1"/>
              </a:buClr>
              <a:buSzPts val="1400"/>
              <a:buFont typeface="Old Standard TT"/>
              <a:buChar char="●"/>
            </a:pPr>
            <a:r>
              <a:rPr b="1" i="0" lang="en" sz="1400" u="none" cap="none" strike="noStrike">
                <a:solidFill>
                  <a:srgbClr val="00FF00"/>
                </a:solidFill>
                <a:latin typeface="Old Standard TT"/>
                <a:ea typeface="Old Standard TT"/>
                <a:cs typeface="Old Standard TT"/>
                <a:sym typeface="Old Standard TT"/>
              </a:rPr>
              <a:t>Quality Management</a:t>
            </a:r>
            <a:r>
              <a:rPr b="1" i="0" lang="en" sz="1400" u="none" cap="none" strike="noStrike">
                <a:solidFill>
                  <a:schemeClr val="lt1"/>
                </a:solidFill>
                <a:latin typeface="Old Standard TT"/>
                <a:ea typeface="Old Standard TT"/>
                <a:cs typeface="Old Standard TT"/>
                <a:sym typeface="Old Standard TT"/>
              </a:rPr>
              <a:t> - Quality  assurance and quality control measured primarily through user recommendations</a:t>
            </a:r>
            <a:endParaRPr b="1" i="0" sz="1400" u="none" cap="none" strike="noStrike">
              <a:solidFill>
                <a:schemeClr val="lt1"/>
              </a:solidFill>
              <a:latin typeface="Old Standard TT"/>
              <a:ea typeface="Old Standard TT"/>
              <a:cs typeface="Old Standard TT"/>
              <a:sym typeface="Old Standard TT"/>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Old Standard TT"/>
              <a:ea typeface="Old Standard TT"/>
              <a:cs typeface="Old Standard TT"/>
              <a:sym typeface="Old Standard TT"/>
            </a:endParaRPr>
          </a:p>
          <a:p>
            <a:pPr indent="-317500" lvl="0" marL="457200" marR="0" rtl="0" algn="l">
              <a:lnSpc>
                <a:spcPct val="100000"/>
              </a:lnSpc>
              <a:spcBef>
                <a:spcPts val="0"/>
              </a:spcBef>
              <a:spcAft>
                <a:spcPts val="0"/>
              </a:spcAft>
              <a:buClr>
                <a:schemeClr val="lt1"/>
              </a:buClr>
              <a:buSzPts val="1400"/>
              <a:buFont typeface="Old Standard TT"/>
              <a:buChar char="●"/>
            </a:pPr>
            <a:r>
              <a:rPr b="1" i="0" lang="en" sz="1400" u="none" cap="none" strike="noStrike">
                <a:solidFill>
                  <a:srgbClr val="00FF00"/>
                </a:solidFill>
                <a:latin typeface="Old Standard TT"/>
                <a:ea typeface="Old Standard TT"/>
                <a:cs typeface="Old Standard TT"/>
                <a:sym typeface="Old Standard TT"/>
              </a:rPr>
              <a:t>Resources Management </a:t>
            </a:r>
            <a:r>
              <a:rPr b="1" i="0" lang="en" sz="1400" u="none" cap="none" strike="noStrike">
                <a:solidFill>
                  <a:schemeClr val="lt1"/>
                </a:solidFill>
                <a:latin typeface="Old Standard TT"/>
                <a:ea typeface="Old Standard TT"/>
                <a:cs typeface="Old Standard TT"/>
                <a:sym typeface="Old Standard TT"/>
              </a:rPr>
              <a:t>- Managing project hardware  requirements</a:t>
            </a:r>
            <a:endParaRPr b="1" i="0" sz="1400" u="none" cap="none" strike="noStrike">
              <a:solidFill>
                <a:schemeClr val="lt1"/>
              </a:solidFill>
              <a:latin typeface="Old Standard TT"/>
              <a:ea typeface="Old Standard TT"/>
              <a:cs typeface="Old Standard TT"/>
              <a:sym typeface="Old Standard TT"/>
            </a:endParaRPr>
          </a:p>
          <a:p>
            <a:pPr indent="0" lvl="0" marL="91440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Old Standard TT"/>
              <a:ea typeface="Old Standard TT"/>
              <a:cs typeface="Old Standard TT"/>
              <a:sym typeface="Old Standard T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673850" y="134025"/>
            <a:ext cx="8118600" cy="96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b="1" i="1" lang="en" sz="5500" u="sng">
                <a:solidFill>
                  <a:srgbClr val="FFFF00"/>
                </a:solidFill>
              </a:rPr>
              <a:t>PROJECT EFFORTS</a:t>
            </a:r>
            <a:endParaRPr b="1" i="1" sz="5500" u="sng">
              <a:solidFill>
                <a:srgbClr val="FFFF00"/>
              </a:solidFill>
            </a:endParaRPr>
          </a:p>
        </p:txBody>
      </p:sp>
      <p:graphicFrame>
        <p:nvGraphicFramePr>
          <p:cNvPr id="127" name="Google Shape;127;p23"/>
          <p:cNvGraphicFramePr/>
          <p:nvPr/>
        </p:nvGraphicFramePr>
        <p:xfrm>
          <a:off x="992475" y="1101220"/>
          <a:ext cx="3000000" cy="3000000"/>
        </p:xfrm>
        <a:graphic>
          <a:graphicData uri="http://schemas.openxmlformats.org/drawingml/2006/table">
            <a:tbl>
              <a:tblPr>
                <a:noFill/>
                <a:tableStyleId>{8DE56B1D-0399-432F-91BA-CDE379440756}</a:tableStyleId>
              </a:tblPr>
              <a:tblGrid>
                <a:gridCol w="2448825"/>
                <a:gridCol w="2448825"/>
                <a:gridCol w="2448825"/>
              </a:tblGrid>
              <a:tr h="40257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00FF00"/>
                          </a:solidFill>
                        </a:rPr>
                        <a:t>Activity</a:t>
                      </a:r>
                      <a:endParaRPr b="1" sz="1400" u="none" cap="none" strike="noStrike">
                        <a:solidFill>
                          <a:srgbClr val="00FF00"/>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00FF00"/>
                          </a:solidFill>
                        </a:rPr>
                        <a:t>Activity Description</a:t>
                      </a:r>
                      <a:endParaRPr b="1" sz="1400" u="none" cap="none" strike="noStrike">
                        <a:solidFill>
                          <a:srgbClr val="00FF00"/>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a:solidFill>
                            <a:srgbClr val="00FF00"/>
                          </a:solidFill>
                        </a:rPr>
                        <a:t>Subtask</a:t>
                      </a:r>
                      <a:r>
                        <a:rPr b="1" lang="en" sz="1400" u="none" cap="none" strike="noStrike">
                          <a:solidFill>
                            <a:srgbClr val="00FF00"/>
                          </a:solidFill>
                        </a:rPr>
                        <a:t> Description</a:t>
                      </a:r>
                      <a:endParaRPr b="1" sz="1400" u="none" cap="none" strike="noStrike">
                        <a:solidFill>
                          <a:srgbClr val="00FF00"/>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143915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E1R1A1</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Design The User screen</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317500" lvl="0" marL="457200" marR="0" rtl="0" algn="l">
                        <a:lnSpc>
                          <a:spcPct val="100000"/>
                        </a:lnSpc>
                        <a:spcBef>
                          <a:spcPts val="0"/>
                        </a:spcBef>
                        <a:spcAft>
                          <a:spcPts val="0"/>
                        </a:spcAft>
                        <a:buClr>
                          <a:schemeClr val="lt1"/>
                        </a:buClr>
                        <a:buSzPts val="1400"/>
                        <a:buChar char="●"/>
                      </a:pPr>
                      <a:r>
                        <a:rPr b="1" lang="en">
                          <a:solidFill>
                            <a:schemeClr val="lt1"/>
                          </a:solidFill>
                        </a:rPr>
                        <a:t>Making of UI</a:t>
                      </a:r>
                      <a:endParaRPr b="1">
                        <a:solidFill>
                          <a:schemeClr val="lt1"/>
                        </a:solidFill>
                      </a:endParaRPr>
                    </a:p>
                    <a:p>
                      <a:pPr indent="-317500" lvl="0" marL="457200" marR="0" rtl="0" algn="l">
                        <a:lnSpc>
                          <a:spcPct val="100000"/>
                        </a:lnSpc>
                        <a:spcBef>
                          <a:spcPts val="0"/>
                        </a:spcBef>
                        <a:spcAft>
                          <a:spcPts val="0"/>
                        </a:spcAft>
                        <a:buClr>
                          <a:schemeClr val="lt1"/>
                        </a:buClr>
                        <a:buSzPts val="1400"/>
                        <a:buChar char="●"/>
                      </a:pPr>
                      <a:r>
                        <a:rPr b="1" lang="en">
                          <a:solidFill>
                            <a:schemeClr val="lt1"/>
                          </a:solidFill>
                        </a:rPr>
                        <a:t>Implementation of UI</a:t>
                      </a:r>
                      <a:endParaRPr b="1">
                        <a:solidFill>
                          <a:schemeClr val="lt1"/>
                        </a:solidFill>
                      </a:endParaRPr>
                    </a:p>
                    <a:p>
                      <a:pPr indent="-317500" lvl="0" marL="457200" marR="0" rtl="0" algn="l">
                        <a:lnSpc>
                          <a:spcPct val="100000"/>
                        </a:lnSpc>
                        <a:spcBef>
                          <a:spcPts val="0"/>
                        </a:spcBef>
                        <a:spcAft>
                          <a:spcPts val="0"/>
                        </a:spcAft>
                        <a:buClr>
                          <a:schemeClr val="lt1"/>
                        </a:buClr>
                        <a:buSzPts val="1400"/>
                        <a:buChar char="●"/>
                      </a:pPr>
                      <a:r>
                        <a:rPr b="1" lang="en">
                          <a:solidFill>
                            <a:schemeClr val="lt1"/>
                          </a:solidFill>
                        </a:rPr>
                        <a:t>Making of Login Screen</a:t>
                      </a:r>
                      <a:endParaRPr b="1">
                        <a:solidFill>
                          <a:schemeClr val="lt1"/>
                        </a:solidFill>
                      </a:endParaRPr>
                    </a:p>
                    <a:p>
                      <a:pPr indent="-317500" lvl="0" marL="457200" marR="0" rtl="0" algn="l">
                        <a:lnSpc>
                          <a:spcPct val="100000"/>
                        </a:lnSpc>
                        <a:spcBef>
                          <a:spcPts val="0"/>
                        </a:spcBef>
                        <a:spcAft>
                          <a:spcPts val="0"/>
                        </a:spcAft>
                        <a:buClr>
                          <a:schemeClr val="lt1"/>
                        </a:buClr>
                        <a:buSzPts val="1400"/>
                        <a:buChar char="●"/>
                      </a:pPr>
                      <a:r>
                        <a:rPr b="1" lang="en">
                          <a:solidFill>
                            <a:schemeClr val="lt1"/>
                          </a:solidFill>
                        </a:rPr>
                        <a:t>Designing of the Main Screen</a:t>
                      </a:r>
                      <a:endParaRPr b="1">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143915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E1R1A2</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Technology Used</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317500" lvl="0" marL="457200" marR="0" rtl="0" algn="l">
                        <a:lnSpc>
                          <a:spcPct val="100000"/>
                        </a:lnSpc>
                        <a:spcBef>
                          <a:spcPts val="0"/>
                        </a:spcBef>
                        <a:spcAft>
                          <a:spcPts val="0"/>
                        </a:spcAft>
                        <a:buClr>
                          <a:schemeClr val="lt1"/>
                        </a:buClr>
                        <a:buSzPts val="1400"/>
                        <a:buChar char="●"/>
                      </a:pPr>
                      <a:r>
                        <a:rPr b="1" lang="en" sz="1400" u="none" cap="none" strike="noStrike">
                          <a:solidFill>
                            <a:schemeClr val="lt1"/>
                          </a:solidFill>
                        </a:rPr>
                        <a:t>Various Software To Make the Project More Easier</a:t>
                      </a:r>
                      <a:endParaRPr b="1" sz="1400" u="none" cap="none" strike="noStrike">
                        <a:solidFill>
                          <a:schemeClr val="lt1"/>
                        </a:solidFill>
                      </a:endParaRPr>
                    </a:p>
                    <a:p>
                      <a:pPr indent="-317500" lvl="0" marL="457200" marR="0" rtl="0" algn="l">
                        <a:lnSpc>
                          <a:spcPct val="100000"/>
                        </a:lnSpc>
                        <a:spcBef>
                          <a:spcPts val="0"/>
                        </a:spcBef>
                        <a:spcAft>
                          <a:spcPts val="0"/>
                        </a:spcAft>
                        <a:buClr>
                          <a:schemeClr val="lt1"/>
                        </a:buClr>
                        <a:buSzPts val="1400"/>
                        <a:buChar char="●"/>
                      </a:pPr>
                      <a:r>
                        <a:rPr b="1" lang="en">
                          <a:solidFill>
                            <a:schemeClr val="lt1"/>
                          </a:solidFill>
                        </a:rPr>
                        <a:t>Python for coding</a:t>
                      </a:r>
                      <a:endParaRPr b="1">
                        <a:solidFill>
                          <a:schemeClr val="lt1"/>
                        </a:solidFill>
                      </a:endParaRPr>
                    </a:p>
                    <a:p>
                      <a:pPr indent="-317500" lvl="0" marL="457200" marR="0" rtl="0" algn="l">
                        <a:lnSpc>
                          <a:spcPct val="100000"/>
                        </a:lnSpc>
                        <a:spcBef>
                          <a:spcPts val="0"/>
                        </a:spcBef>
                        <a:spcAft>
                          <a:spcPts val="0"/>
                        </a:spcAft>
                        <a:buClr>
                          <a:schemeClr val="lt1"/>
                        </a:buClr>
                        <a:buSzPts val="1400"/>
                        <a:buChar char="●"/>
                      </a:pPr>
                      <a:r>
                        <a:rPr b="1" lang="en">
                          <a:solidFill>
                            <a:schemeClr val="lt1"/>
                          </a:solidFill>
                        </a:rPr>
                        <a:t>Sketch for UI/UX Design</a:t>
                      </a:r>
                      <a:endParaRPr b="1">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61937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E1R1A3</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User Charge</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317500" lvl="0" marL="457200" marR="0" rtl="0" algn="l">
                        <a:lnSpc>
                          <a:spcPct val="100000"/>
                        </a:lnSpc>
                        <a:spcBef>
                          <a:spcPts val="0"/>
                        </a:spcBef>
                        <a:spcAft>
                          <a:spcPts val="0"/>
                        </a:spcAft>
                        <a:buClr>
                          <a:schemeClr val="lt1"/>
                        </a:buClr>
                        <a:buSzPts val="1400"/>
                        <a:buChar char="●"/>
                      </a:pPr>
                      <a:r>
                        <a:rPr b="1" lang="en">
                          <a:solidFill>
                            <a:schemeClr val="lt1"/>
                          </a:solidFill>
                        </a:rPr>
                        <a:t>One time cost taken from stakeholders</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592125" y="80300"/>
            <a:ext cx="8118600" cy="1034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b="1" i="1" lang="en" sz="5300" u="sng">
                <a:solidFill>
                  <a:srgbClr val="FFFF00"/>
                </a:solidFill>
              </a:rPr>
              <a:t>Roles and Responsibility</a:t>
            </a:r>
            <a:endParaRPr b="1" i="1" sz="4600" u="sng">
              <a:solidFill>
                <a:srgbClr val="FFFF00"/>
              </a:solidFill>
            </a:endParaRPr>
          </a:p>
        </p:txBody>
      </p:sp>
      <p:sp>
        <p:nvSpPr>
          <p:cNvPr id="133" name="Google Shape;133;p24"/>
          <p:cNvSpPr txBox="1"/>
          <p:nvPr/>
        </p:nvSpPr>
        <p:spPr>
          <a:xfrm>
            <a:off x="671475" y="3599100"/>
            <a:ext cx="7959900" cy="1222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ld Standard TT"/>
              <a:ea typeface="Old Standard TT"/>
              <a:cs typeface="Old Standard TT"/>
              <a:sym typeface="Old Standard TT"/>
            </a:endParaRPr>
          </a:p>
        </p:txBody>
      </p:sp>
      <p:graphicFrame>
        <p:nvGraphicFramePr>
          <p:cNvPr id="134" name="Google Shape;134;p24"/>
          <p:cNvGraphicFramePr/>
          <p:nvPr/>
        </p:nvGraphicFramePr>
        <p:xfrm>
          <a:off x="671475" y="1335875"/>
          <a:ext cx="3000000" cy="3000000"/>
        </p:xfrm>
        <a:graphic>
          <a:graphicData uri="http://schemas.openxmlformats.org/drawingml/2006/table">
            <a:tbl>
              <a:tblPr>
                <a:noFill/>
                <a:tableStyleId>{8DE56B1D-0399-432F-91BA-CDE379440756}</a:tableStyleId>
              </a:tblPr>
              <a:tblGrid>
                <a:gridCol w="2694025"/>
                <a:gridCol w="2413000"/>
                <a:gridCol w="2413000"/>
              </a:tblGrid>
              <a:tr h="381000">
                <a:tc>
                  <a:txBody>
                    <a:bodyPr/>
                    <a:lstStyle/>
                    <a:p>
                      <a:pPr indent="0" lvl="0" marL="0" marR="0" rtl="0" algn="l">
                        <a:lnSpc>
                          <a:spcPct val="100000"/>
                        </a:lnSpc>
                        <a:spcBef>
                          <a:spcPts val="0"/>
                        </a:spcBef>
                        <a:spcAft>
                          <a:spcPts val="0"/>
                        </a:spcAft>
                        <a:buClr>
                          <a:srgbClr val="000000"/>
                        </a:buClr>
                        <a:buSzPts val="1600"/>
                        <a:buFont typeface="Arial"/>
                        <a:buNone/>
                      </a:pPr>
                      <a:r>
                        <a:rPr b="1" lang="en" sz="1600" u="none" cap="none" strike="noStrike">
                          <a:solidFill>
                            <a:srgbClr val="00FF00"/>
                          </a:solidFill>
                          <a:latin typeface="Merriweather"/>
                          <a:ea typeface="Merriweather"/>
                          <a:cs typeface="Merriweather"/>
                          <a:sym typeface="Merriweather"/>
                        </a:rPr>
                        <a:t>Name </a:t>
                      </a:r>
                      <a:endParaRPr b="1" sz="1600" u="none" cap="none" strike="noStrike">
                        <a:solidFill>
                          <a:srgbClr val="00FF00"/>
                        </a:solidFill>
                        <a:latin typeface="Merriweather"/>
                        <a:ea typeface="Merriweather"/>
                        <a:cs typeface="Merriweather"/>
                        <a:sym typeface="Merriweathe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00FF00"/>
                          </a:solidFill>
                        </a:rPr>
                        <a:t>Role</a:t>
                      </a:r>
                      <a:endParaRPr b="1" sz="1400" u="none" cap="none" strike="noStrike">
                        <a:solidFill>
                          <a:srgbClr val="00FF00"/>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00FF00"/>
                          </a:solidFill>
                        </a:rPr>
                        <a:t>Responsibility</a:t>
                      </a:r>
                      <a:endParaRPr b="1" sz="1400" u="none" cap="none" strike="noStrike">
                        <a:solidFill>
                          <a:srgbClr val="00FF00"/>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Sima Bharti</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Project Manager</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Manage the project</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Harsh Tiwari and Ratnangsu</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Frontend Developer</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Develop user interface</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Ratnangsu and Sima Bharti</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Backend Developer</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Design, Develop and Unit Test service</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Harsh Tiwari and Sima Bharti</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PR and Content</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The member will focus on direct promotion of brand and build content for the purpose of educating audience</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228300" y="0"/>
            <a:ext cx="8648700" cy="103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6000"/>
              <a:buNone/>
            </a:pPr>
            <a:r>
              <a:rPr lang="en" sz="4800" u="sng">
                <a:solidFill>
                  <a:srgbClr val="FFFF00"/>
                </a:solidFill>
              </a:rPr>
              <a:t>Risk Analysis And Management</a:t>
            </a:r>
            <a:endParaRPr sz="4800" u="sng">
              <a:solidFill>
                <a:srgbClr val="FFFF00"/>
              </a:solidFill>
            </a:endParaRPr>
          </a:p>
        </p:txBody>
      </p:sp>
      <p:sp>
        <p:nvSpPr>
          <p:cNvPr id="140" name="Google Shape;140;p25"/>
          <p:cNvSpPr txBox="1"/>
          <p:nvPr/>
        </p:nvSpPr>
        <p:spPr>
          <a:xfrm>
            <a:off x="631175" y="1128075"/>
            <a:ext cx="8393400" cy="269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ld Standard TT"/>
                <a:ea typeface="Old Standard TT"/>
                <a:cs typeface="Old Standard TT"/>
                <a:sym typeface="Old Standard TT"/>
              </a:rPr>
              <a:t>  </a:t>
            </a:r>
            <a:r>
              <a:rPr b="0" i="0" lang="en" sz="1600" u="none" cap="none" strike="noStrike">
                <a:solidFill>
                  <a:schemeClr val="lt1"/>
                </a:solidFill>
                <a:latin typeface="Old Standard TT"/>
                <a:ea typeface="Old Standard TT"/>
                <a:cs typeface="Old Standard TT"/>
                <a:sym typeface="Old Standard TT"/>
              </a:rPr>
              <a:t> </a:t>
            </a:r>
            <a:r>
              <a:rPr b="1" lang="en" sz="2100">
                <a:solidFill>
                  <a:schemeClr val="lt1"/>
                </a:solidFill>
                <a:latin typeface="Merriweather"/>
                <a:ea typeface="Merriweather"/>
                <a:cs typeface="Merriweather"/>
                <a:sym typeface="Merriweather"/>
              </a:rPr>
              <a:t>     </a:t>
            </a:r>
            <a:r>
              <a:rPr b="1" i="0" lang="en" sz="2100" u="sng" cap="none" strike="noStrike">
                <a:solidFill>
                  <a:schemeClr val="lt1"/>
                </a:solidFill>
                <a:latin typeface="Merriweather"/>
                <a:ea typeface="Merriweather"/>
                <a:cs typeface="Merriweather"/>
                <a:sym typeface="Merriweather"/>
              </a:rPr>
              <a:t>Risk</a:t>
            </a:r>
            <a:r>
              <a:rPr b="0" i="0" lang="en" sz="2100" u="none" cap="none" strike="noStrike">
                <a:solidFill>
                  <a:schemeClr val="lt1"/>
                </a:solidFill>
                <a:latin typeface="Old Standard TT"/>
                <a:ea typeface="Old Standard TT"/>
                <a:cs typeface="Old Standard TT"/>
                <a:sym typeface="Old Standard TT"/>
              </a:rPr>
              <a:t>  </a:t>
            </a:r>
            <a:r>
              <a:rPr b="0" i="0" lang="en" sz="1600" u="none" cap="none" strike="noStrike">
                <a:solidFill>
                  <a:schemeClr val="lt1"/>
                </a:solidFill>
                <a:latin typeface="Old Standard TT"/>
                <a:ea typeface="Old Standard TT"/>
                <a:cs typeface="Old Standard TT"/>
                <a:sym typeface="Old Standard TT"/>
              </a:rPr>
              <a:t>                                                                            </a:t>
            </a:r>
            <a:r>
              <a:rPr b="0" i="0" lang="en" sz="1600" u="none" cap="none" strike="noStrike">
                <a:solidFill>
                  <a:schemeClr val="lt1"/>
                </a:solidFill>
                <a:latin typeface="Merriweather"/>
                <a:ea typeface="Merriweather"/>
                <a:cs typeface="Merriweather"/>
                <a:sym typeface="Merriweather"/>
              </a:rPr>
              <a:t>  </a:t>
            </a:r>
            <a:r>
              <a:rPr b="1" lang="en" sz="2100">
                <a:solidFill>
                  <a:schemeClr val="lt1"/>
                </a:solidFill>
                <a:latin typeface="Merriweather"/>
                <a:ea typeface="Merriweather"/>
                <a:cs typeface="Merriweather"/>
                <a:sym typeface="Merriweather"/>
              </a:rPr>
              <a:t>  </a:t>
            </a:r>
            <a:r>
              <a:rPr b="1" i="0" lang="en" sz="2100" u="sng" cap="none" strike="noStrike">
                <a:solidFill>
                  <a:schemeClr val="lt1"/>
                </a:solidFill>
                <a:latin typeface="Merriweather"/>
                <a:ea typeface="Merriweather"/>
                <a:cs typeface="Merriweather"/>
                <a:sym typeface="Merriweather"/>
              </a:rPr>
              <a:t>Management</a:t>
            </a:r>
            <a:endParaRPr b="1" i="0" sz="2100" u="sng" cap="none" strike="noStrike">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chemeClr val="lt1"/>
              </a:solidFill>
              <a:latin typeface="Old Standard TT"/>
              <a:ea typeface="Old Standard TT"/>
              <a:cs typeface="Old Standard TT"/>
              <a:sym typeface="Old Standard TT"/>
            </a:endParaRPr>
          </a:p>
          <a:p>
            <a:pPr indent="-317500" lvl="0" marL="457200" marR="0" rtl="0" algn="l">
              <a:lnSpc>
                <a:spcPct val="200000"/>
              </a:lnSpc>
              <a:spcBef>
                <a:spcPts val="0"/>
              </a:spcBef>
              <a:spcAft>
                <a:spcPts val="0"/>
              </a:spcAft>
              <a:buClr>
                <a:schemeClr val="lt1"/>
              </a:buClr>
              <a:buSzPts val="1400"/>
              <a:buFont typeface="Old Standard TT"/>
              <a:buChar char="●"/>
            </a:pPr>
            <a:r>
              <a:rPr b="0" i="0" lang="en" sz="1400" u="none" cap="none" strike="noStrike">
                <a:solidFill>
                  <a:schemeClr val="lt1"/>
                </a:solidFill>
                <a:latin typeface="Old Standard TT"/>
                <a:ea typeface="Old Standard TT"/>
                <a:cs typeface="Old Standard TT"/>
                <a:sym typeface="Old Standard TT"/>
              </a:rPr>
              <a:t>All information may get leaked                                                           Securing Data               </a:t>
            </a:r>
            <a:endParaRPr b="0" i="0" sz="1400" u="none" cap="none" strike="noStrike">
              <a:solidFill>
                <a:schemeClr val="lt1"/>
              </a:solidFill>
              <a:latin typeface="Old Standard TT"/>
              <a:ea typeface="Old Standard TT"/>
              <a:cs typeface="Old Standard TT"/>
              <a:sym typeface="Old Standard TT"/>
            </a:endParaRPr>
          </a:p>
          <a:p>
            <a:pPr indent="-317500" lvl="0" marL="457200" marR="0" rtl="0" algn="l">
              <a:lnSpc>
                <a:spcPct val="200000"/>
              </a:lnSpc>
              <a:spcBef>
                <a:spcPts val="0"/>
              </a:spcBef>
              <a:spcAft>
                <a:spcPts val="0"/>
              </a:spcAft>
              <a:buClr>
                <a:schemeClr val="lt1"/>
              </a:buClr>
              <a:buSzPts val="1400"/>
              <a:buFont typeface="Old Standard TT"/>
              <a:buChar char="●"/>
            </a:pPr>
            <a:r>
              <a:rPr b="0" i="0" lang="en" sz="1400" u="none" cap="none" strike="noStrike">
                <a:solidFill>
                  <a:schemeClr val="lt1"/>
                </a:solidFill>
                <a:latin typeface="Old Standard TT"/>
                <a:ea typeface="Old Standard TT"/>
                <a:cs typeface="Old Standard TT"/>
                <a:sym typeface="Old Standard TT"/>
              </a:rPr>
              <a:t>User location may get leaked                                                              Better Security Encryption                                                     </a:t>
            </a:r>
            <a:endParaRPr b="0" i="0" sz="1400" u="none" cap="none" strike="noStrike">
              <a:solidFill>
                <a:schemeClr val="lt1"/>
              </a:solidFill>
              <a:latin typeface="Old Standard TT"/>
              <a:ea typeface="Old Standard TT"/>
              <a:cs typeface="Old Standard TT"/>
              <a:sym typeface="Old Standard TT"/>
            </a:endParaRPr>
          </a:p>
          <a:p>
            <a:pPr indent="-317500" lvl="0" marL="457200" marR="0" rtl="0" algn="l">
              <a:lnSpc>
                <a:spcPct val="200000"/>
              </a:lnSpc>
              <a:spcBef>
                <a:spcPts val="0"/>
              </a:spcBef>
              <a:spcAft>
                <a:spcPts val="0"/>
              </a:spcAft>
              <a:buClr>
                <a:schemeClr val="lt1"/>
              </a:buClr>
              <a:buSzPts val="1400"/>
              <a:buFont typeface="Old Standard TT"/>
              <a:buChar char="●"/>
            </a:pPr>
            <a:r>
              <a:rPr b="0" i="0" lang="en" sz="1400" u="none" cap="none" strike="noStrike">
                <a:solidFill>
                  <a:schemeClr val="lt1"/>
                </a:solidFill>
                <a:latin typeface="Old Standard TT"/>
                <a:ea typeface="Old Standard TT"/>
                <a:cs typeface="Old Standard TT"/>
                <a:sym typeface="Old Standard TT"/>
              </a:rPr>
              <a:t>Login issue                                                                                         Proper Server Maintenance</a:t>
            </a:r>
            <a:endParaRPr b="0" i="0" sz="1400" u="none" cap="none" strike="noStrike">
              <a:solidFill>
                <a:schemeClr val="lt1"/>
              </a:solidFill>
              <a:latin typeface="Old Standard TT"/>
              <a:ea typeface="Old Standard TT"/>
              <a:cs typeface="Old Standard TT"/>
              <a:sym typeface="Old Standard TT"/>
            </a:endParaRPr>
          </a:p>
          <a:p>
            <a:pPr indent="-317500" lvl="0" marL="457200" marR="0" rtl="0" algn="l">
              <a:lnSpc>
                <a:spcPct val="200000"/>
              </a:lnSpc>
              <a:spcBef>
                <a:spcPts val="0"/>
              </a:spcBef>
              <a:spcAft>
                <a:spcPts val="0"/>
              </a:spcAft>
              <a:buClr>
                <a:schemeClr val="lt1"/>
              </a:buClr>
              <a:buSzPts val="1400"/>
              <a:buFont typeface="Old Standard TT"/>
              <a:buChar char="●"/>
            </a:pPr>
            <a:r>
              <a:rPr b="0" i="0" lang="en" sz="1400" u="none" cap="none" strike="noStrike">
                <a:solidFill>
                  <a:schemeClr val="lt1"/>
                </a:solidFill>
                <a:latin typeface="Old Standard TT"/>
                <a:ea typeface="Old Standard TT"/>
                <a:cs typeface="Old Standard TT"/>
                <a:sym typeface="Old Standard TT"/>
              </a:rPr>
              <a:t>No signal for emergency call                                                               Better Signal Acceptance</a:t>
            </a:r>
            <a:endParaRPr b="0" i="0" sz="1400" u="none" cap="none" strike="noStrike">
              <a:solidFill>
                <a:schemeClr val="lt1"/>
              </a:solidFill>
              <a:latin typeface="Old Standard TT"/>
              <a:ea typeface="Old Standard TT"/>
              <a:cs typeface="Old Standard TT"/>
              <a:sym typeface="Old Standard TT"/>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ld Standard TT"/>
              <a:ea typeface="Old Standard TT"/>
              <a:cs typeface="Old Standard TT"/>
              <a:sym typeface="Old Standard TT"/>
            </a:endParaRPr>
          </a:p>
        </p:txBody>
      </p:sp>
      <p:pic>
        <p:nvPicPr>
          <p:cNvPr id="141" name="Google Shape;141;p25"/>
          <p:cNvPicPr preferRelativeResize="0"/>
          <p:nvPr/>
        </p:nvPicPr>
        <p:blipFill rotWithShape="1">
          <a:blip r:embed="rId3">
            <a:alphaModFix/>
          </a:blip>
          <a:srcRect b="0" l="0" r="0" t="0"/>
          <a:stretch/>
        </p:blipFill>
        <p:spPr>
          <a:xfrm>
            <a:off x="0" y="3438200"/>
            <a:ext cx="4445150" cy="1705300"/>
          </a:xfrm>
          <a:prstGeom prst="rect">
            <a:avLst/>
          </a:prstGeom>
          <a:noFill/>
          <a:ln>
            <a:noFill/>
          </a:ln>
        </p:spPr>
      </p:pic>
      <p:pic>
        <p:nvPicPr>
          <p:cNvPr id="142" name="Google Shape;142;p25"/>
          <p:cNvPicPr preferRelativeResize="0"/>
          <p:nvPr/>
        </p:nvPicPr>
        <p:blipFill rotWithShape="1">
          <a:blip r:embed="rId4">
            <a:alphaModFix/>
          </a:blip>
          <a:srcRect b="0" l="0" r="0" t="0"/>
          <a:stretch/>
        </p:blipFill>
        <p:spPr>
          <a:xfrm>
            <a:off x="4445150" y="3438200"/>
            <a:ext cx="4717899" cy="1705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512700" y="1456350"/>
            <a:ext cx="8118600" cy="15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Design Architecture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2549400" y="89650"/>
            <a:ext cx="4045200" cy="55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300" u="sng">
                <a:solidFill>
                  <a:srgbClr val="FFFF00"/>
                </a:solidFill>
              </a:rPr>
              <a:t>Use Case Diagram</a:t>
            </a:r>
            <a:endParaRPr sz="3300" u="sng">
              <a:solidFill>
                <a:srgbClr val="FFFF00"/>
              </a:solidFill>
            </a:endParaRPr>
          </a:p>
        </p:txBody>
      </p:sp>
      <p:sp>
        <p:nvSpPr>
          <p:cNvPr id="153" name="Google Shape;153;p27"/>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54" name="Google Shape;154;p27"/>
          <p:cNvSpPr txBox="1"/>
          <p:nvPr>
            <p:ph idx="2" type="body"/>
          </p:nvPr>
        </p:nvSpPr>
        <p:spPr>
          <a:xfrm>
            <a:off x="182475" y="1774975"/>
            <a:ext cx="3103800" cy="277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user first logs in using password and User ID. After logging in the location services is turned on</a:t>
            </a:r>
            <a:endParaRPr/>
          </a:p>
          <a:p>
            <a:pPr indent="0" lvl="0" marL="0" rtl="0" algn="l">
              <a:spcBef>
                <a:spcPts val="0"/>
              </a:spcBef>
              <a:spcAft>
                <a:spcPts val="0"/>
              </a:spcAft>
              <a:buClr>
                <a:schemeClr val="dk1"/>
              </a:buClr>
              <a:buSzPts val="1100"/>
              <a:buFont typeface="Arial"/>
              <a:buNone/>
            </a:pPr>
            <a:r>
              <a:rPr lang="en"/>
              <a:t>and the software starts recording the user’s location. The user after login has the option to call</a:t>
            </a:r>
            <a:endParaRPr/>
          </a:p>
          <a:p>
            <a:pPr indent="0" lvl="0" marL="0" rtl="0" algn="l">
              <a:spcBef>
                <a:spcPts val="0"/>
              </a:spcBef>
              <a:spcAft>
                <a:spcPts val="0"/>
              </a:spcAft>
              <a:buClr>
                <a:schemeClr val="dk1"/>
              </a:buClr>
              <a:buSzPts val="1100"/>
              <a:buFont typeface="Arial"/>
              <a:buNone/>
            </a:pPr>
            <a:r>
              <a:rPr lang="en"/>
              <a:t>emergency services and all the calls are recorded for future use. Only the Admin has access to these</a:t>
            </a:r>
            <a:endParaRPr/>
          </a:p>
          <a:p>
            <a:pPr indent="0" lvl="0" marL="0" rtl="0" algn="l">
              <a:spcBef>
                <a:spcPts val="0"/>
              </a:spcBef>
              <a:spcAft>
                <a:spcPts val="0"/>
              </a:spcAft>
              <a:buClr>
                <a:schemeClr val="dk1"/>
              </a:buClr>
              <a:buSzPts val="1100"/>
              <a:buFont typeface="Arial"/>
              <a:buNone/>
            </a:pPr>
            <a:r>
              <a:rPr lang="en"/>
              <a:t>information.</a:t>
            </a:r>
            <a:endParaRPr/>
          </a:p>
          <a:p>
            <a:pPr indent="0" lvl="0" marL="0" rtl="0" algn="l">
              <a:spcBef>
                <a:spcPts val="0"/>
              </a:spcBef>
              <a:spcAft>
                <a:spcPts val="0"/>
              </a:spcAft>
              <a:buNone/>
            </a:pPr>
            <a:r>
              <a:t/>
            </a:r>
            <a:endParaRPr/>
          </a:p>
        </p:txBody>
      </p:sp>
      <p:pic>
        <p:nvPicPr>
          <p:cNvPr id="155" name="Google Shape;155;p27"/>
          <p:cNvPicPr preferRelativeResize="0"/>
          <p:nvPr/>
        </p:nvPicPr>
        <p:blipFill>
          <a:blip r:embed="rId3">
            <a:alphaModFix/>
          </a:blip>
          <a:stretch>
            <a:fillRect/>
          </a:stretch>
        </p:blipFill>
        <p:spPr>
          <a:xfrm>
            <a:off x="3597575" y="597177"/>
            <a:ext cx="5546424" cy="45463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2240975" y="131100"/>
            <a:ext cx="4045200" cy="59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300" u="sng">
                <a:solidFill>
                  <a:srgbClr val="FFFF00"/>
                </a:solidFill>
              </a:rPr>
              <a:t>Class</a:t>
            </a:r>
            <a:r>
              <a:rPr lang="en" sz="3300" u="sng">
                <a:solidFill>
                  <a:srgbClr val="FFFF00"/>
                </a:solidFill>
              </a:rPr>
              <a:t> Diagram</a:t>
            </a:r>
            <a:endParaRPr/>
          </a:p>
        </p:txBody>
      </p:sp>
      <p:sp>
        <p:nvSpPr>
          <p:cNvPr id="161" name="Google Shape;161;p28"/>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62" name="Google Shape;162;p28"/>
          <p:cNvSpPr txBox="1"/>
          <p:nvPr>
            <p:ph idx="2" type="body"/>
          </p:nvPr>
        </p:nvSpPr>
        <p:spPr>
          <a:xfrm>
            <a:off x="178375" y="10337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user first Logs in using the ID and password which is then verified and the device is remember</a:t>
            </a:r>
            <a:endParaRPr/>
          </a:p>
          <a:p>
            <a:pPr indent="0" lvl="0" marL="0" rtl="0" algn="l">
              <a:spcBef>
                <a:spcPts val="0"/>
              </a:spcBef>
              <a:spcAft>
                <a:spcPts val="0"/>
              </a:spcAft>
              <a:buClr>
                <a:schemeClr val="dk1"/>
              </a:buClr>
              <a:buSzPts val="1100"/>
              <a:buFont typeface="Arial"/>
              <a:buNone/>
            </a:pPr>
            <a:r>
              <a:rPr lang="en"/>
              <a:t>for ease of future use and no need for further logins. Once login is done the location services is</a:t>
            </a:r>
            <a:endParaRPr/>
          </a:p>
          <a:p>
            <a:pPr indent="0" lvl="0" marL="0" rtl="0" algn="l">
              <a:spcBef>
                <a:spcPts val="0"/>
              </a:spcBef>
              <a:spcAft>
                <a:spcPts val="0"/>
              </a:spcAft>
              <a:buClr>
                <a:schemeClr val="dk1"/>
              </a:buClr>
              <a:buSzPts val="1100"/>
              <a:buFont typeface="Arial"/>
              <a:buNone/>
            </a:pPr>
            <a:r>
              <a:rPr lang="en"/>
              <a:t>turned on and the location is saved all time. When the user decides to call the Emergency Services</a:t>
            </a:r>
            <a:endParaRPr/>
          </a:p>
          <a:p>
            <a:pPr indent="0" lvl="0" marL="0" rtl="0" algn="l">
              <a:spcBef>
                <a:spcPts val="0"/>
              </a:spcBef>
              <a:spcAft>
                <a:spcPts val="0"/>
              </a:spcAft>
              <a:buClr>
                <a:schemeClr val="dk1"/>
              </a:buClr>
              <a:buSzPts val="1100"/>
              <a:buFont typeface="Arial"/>
              <a:buNone/>
            </a:pPr>
            <a:r>
              <a:rPr lang="en"/>
              <a:t>the call starts getting recorded and gets saved in the server and location is send to the required</a:t>
            </a:r>
            <a:endParaRPr/>
          </a:p>
          <a:p>
            <a:pPr indent="0" lvl="0" marL="0" rtl="0" algn="l">
              <a:spcBef>
                <a:spcPts val="0"/>
              </a:spcBef>
              <a:spcAft>
                <a:spcPts val="0"/>
              </a:spcAft>
              <a:buClr>
                <a:schemeClr val="dk1"/>
              </a:buClr>
              <a:buSzPts val="1100"/>
              <a:buFont typeface="Arial"/>
              <a:buNone/>
            </a:pPr>
            <a:r>
              <a:rPr lang="en"/>
              <a:t>Authorities.</a:t>
            </a:r>
            <a:endParaRPr/>
          </a:p>
        </p:txBody>
      </p:sp>
      <p:pic>
        <p:nvPicPr>
          <p:cNvPr id="163" name="Google Shape;163;p28"/>
          <p:cNvPicPr preferRelativeResize="0"/>
          <p:nvPr/>
        </p:nvPicPr>
        <p:blipFill>
          <a:blip r:embed="rId3">
            <a:alphaModFix/>
          </a:blip>
          <a:stretch>
            <a:fillRect/>
          </a:stretch>
        </p:blipFill>
        <p:spPr>
          <a:xfrm>
            <a:off x="4015375" y="747800"/>
            <a:ext cx="5128626" cy="4395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2119000" y="84900"/>
            <a:ext cx="4045200" cy="63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300" u="sng">
                <a:solidFill>
                  <a:srgbClr val="FFFF00"/>
                </a:solidFill>
              </a:rPr>
              <a:t>DFD Diagram</a:t>
            </a:r>
            <a:endParaRPr sz="3300" u="sng">
              <a:solidFill>
                <a:srgbClr val="FFFF00"/>
              </a:solidFill>
            </a:endParaRPr>
          </a:p>
        </p:txBody>
      </p:sp>
      <p:sp>
        <p:nvSpPr>
          <p:cNvPr id="169" name="Google Shape;169;p2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70" name="Google Shape;170;p29"/>
          <p:cNvSpPr txBox="1"/>
          <p:nvPr>
            <p:ph idx="2" type="body"/>
          </p:nvPr>
        </p:nvSpPr>
        <p:spPr>
          <a:xfrm>
            <a:off x="4916350" y="724200"/>
            <a:ext cx="4169700" cy="441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user first Logs in using the ID and password which is then verified from the server and the device</a:t>
            </a:r>
            <a:endParaRPr/>
          </a:p>
          <a:p>
            <a:pPr indent="0" lvl="0" marL="0" rtl="0" algn="l">
              <a:spcBef>
                <a:spcPts val="0"/>
              </a:spcBef>
              <a:spcAft>
                <a:spcPts val="0"/>
              </a:spcAft>
              <a:buClr>
                <a:schemeClr val="dk1"/>
              </a:buClr>
              <a:buSzPts val="1100"/>
              <a:buFont typeface="Arial"/>
              <a:buNone/>
            </a:pPr>
            <a:r>
              <a:rPr lang="en"/>
              <a:t>is remember for ease of future use and no need for further logins. Once login is done the location</a:t>
            </a:r>
            <a:endParaRPr/>
          </a:p>
          <a:p>
            <a:pPr indent="0" lvl="0" marL="0" rtl="0" algn="l">
              <a:spcBef>
                <a:spcPts val="0"/>
              </a:spcBef>
              <a:spcAft>
                <a:spcPts val="0"/>
              </a:spcAft>
              <a:buClr>
                <a:schemeClr val="dk1"/>
              </a:buClr>
              <a:buSzPts val="1100"/>
              <a:buFont typeface="Arial"/>
              <a:buNone/>
            </a:pPr>
            <a:r>
              <a:rPr lang="en"/>
              <a:t>services is turned on and the location is saved in the servers. When the user decides to call the</a:t>
            </a:r>
            <a:endParaRPr/>
          </a:p>
          <a:p>
            <a:pPr indent="0" lvl="0" marL="0" rtl="0" algn="l">
              <a:spcBef>
                <a:spcPts val="0"/>
              </a:spcBef>
              <a:spcAft>
                <a:spcPts val="0"/>
              </a:spcAft>
              <a:buClr>
                <a:schemeClr val="dk1"/>
              </a:buClr>
              <a:buSzPts val="1100"/>
              <a:buFont typeface="Arial"/>
              <a:buNone/>
            </a:pPr>
            <a:r>
              <a:rPr lang="en"/>
              <a:t>Emergency Services the call starts getting recorded and gets saved in the server and location is send</a:t>
            </a:r>
            <a:endParaRPr/>
          </a:p>
          <a:p>
            <a:pPr indent="0" lvl="0" marL="0" rtl="0" algn="l">
              <a:spcBef>
                <a:spcPts val="0"/>
              </a:spcBef>
              <a:spcAft>
                <a:spcPts val="0"/>
              </a:spcAft>
              <a:buClr>
                <a:schemeClr val="dk1"/>
              </a:buClr>
              <a:buSzPts val="1100"/>
              <a:buFont typeface="Arial"/>
              <a:buNone/>
            </a:pPr>
            <a:r>
              <a:rPr lang="en"/>
              <a:t>to the required Authorities.</a:t>
            </a:r>
            <a:endParaRPr/>
          </a:p>
          <a:p>
            <a:pPr indent="0" lvl="0" marL="0" rtl="0" algn="l">
              <a:spcBef>
                <a:spcPts val="0"/>
              </a:spcBef>
              <a:spcAft>
                <a:spcPts val="0"/>
              </a:spcAft>
              <a:buNone/>
            </a:pPr>
            <a:r>
              <a:t/>
            </a:r>
            <a:endParaRPr/>
          </a:p>
        </p:txBody>
      </p:sp>
      <p:pic>
        <p:nvPicPr>
          <p:cNvPr id="171" name="Google Shape;171;p29"/>
          <p:cNvPicPr preferRelativeResize="0"/>
          <p:nvPr/>
        </p:nvPicPr>
        <p:blipFill>
          <a:blip r:embed="rId3">
            <a:alphaModFix/>
          </a:blip>
          <a:stretch>
            <a:fillRect/>
          </a:stretch>
        </p:blipFill>
        <p:spPr>
          <a:xfrm>
            <a:off x="57925" y="724200"/>
            <a:ext cx="4795549" cy="4266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2211700" y="386100"/>
            <a:ext cx="4045200" cy="71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300">
                <a:solidFill>
                  <a:srgbClr val="FFFF00"/>
                </a:solidFill>
              </a:rPr>
              <a:t>C</a:t>
            </a:r>
            <a:r>
              <a:rPr lang="en" sz="3300">
                <a:solidFill>
                  <a:srgbClr val="FFFF00"/>
                </a:solidFill>
              </a:rPr>
              <a:t>ollaboration Diagram</a:t>
            </a:r>
            <a:endParaRPr sz="3300">
              <a:solidFill>
                <a:srgbClr val="FFFF00"/>
              </a:solidFill>
            </a:endParaRPr>
          </a:p>
        </p:txBody>
      </p:sp>
      <p:sp>
        <p:nvSpPr>
          <p:cNvPr id="177" name="Google Shape;177;p30"/>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78" name="Google Shape;178;p30"/>
          <p:cNvSpPr txBox="1"/>
          <p:nvPr>
            <p:ph idx="2" type="body"/>
          </p:nvPr>
        </p:nvSpPr>
        <p:spPr>
          <a:xfrm>
            <a:off x="369600" y="120465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user first Logs in using the ID and password which is  verified from the server. Once Verified message is sent, the location services is turned on and the location is saved in the servers. When the user decides to call the Emergency Services the call starts getting recorded and gets saved in the server and location</a:t>
            </a:r>
            <a:endParaRPr/>
          </a:p>
          <a:p>
            <a:pPr indent="0" lvl="0" marL="0" rtl="0" algn="l">
              <a:spcBef>
                <a:spcPts val="0"/>
              </a:spcBef>
              <a:spcAft>
                <a:spcPts val="0"/>
              </a:spcAft>
              <a:buClr>
                <a:schemeClr val="dk1"/>
              </a:buClr>
              <a:buSzPts val="1100"/>
              <a:buFont typeface="Arial"/>
              <a:buNone/>
            </a:pPr>
            <a:r>
              <a:rPr lang="en"/>
              <a:t>services retrieves the location from the server and sends it to the required Authorities.</a:t>
            </a:r>
            <a:endParaRPr/>
          </a:p>
          <a:p>
            <a:pPr indent="0" lvl="0" marL="0" rtl="0" algn="l">
              <a:spcBef>
                <a:spcPts val="0"/>
              </a:spcBef>
              <a:spcAft>
                <a:spcPts val="0"/>
              </a:spcAft>
              <a:buNone/>
            </a:pPr>
            <a:r>
              <a:t/>
            </a:r>
            <a:endParaRPr/>
          </a:p>
        </p:txBody>
      </p:sp>
      <p:pic>
        <p:nvPicPr>
          <p:cNvPr id="179" name="Google Shape;179;p30"/>
          <p:cNvPicPr preferRelativeResize="0"/>
          <p:nvPr/>
        </p:nvPicPr>
        <p:blipFill>
          <a:blip r:embed="rId3">
            <a:alphaModFix/>
          </a:blip>
          <a:stretch>
            <a:fillRect/>
          </a:stretch>
        </p:blipFill>
        <p:spPr>
          <a:xfrm>
            <a:off x="4310700" y="1100400"/>
            <a:ext cx="4680901" cy="3847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ph type="title"/>
          </p:nvPr>
        </p:nvSpPr>
        <p:spPr>
          <a:xfrm>
            <a:off x="2269600" y="171900"/>
            <a:ext cx="4045200" cy="55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300">
                <a:solidFill>
                  <a:srgbClr val="FFFF00"/>
                </a:solidFill>
              </a:rPr>
              <a:t>State Diagram</a:t>
            </a:r>
            <a:endParaRPr sz="3300">
              <a:solidFill>
                <a:srgbClr val="FFFF00"/>
              </a:solidFill>
            </a:endParaRPr>
          </a:p>
        </p:txBody>
      </p:sp>
      <p:sp>
        <p:nvSpPr>
          <p:cNvPr id="185" name="Google Shape;185;p3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86" name="Google Shape;186;p31"/>
          <p:cNvSpPr txBox="1"/>
          <p:nvPr>
            <p:ph idx="2" type="body"/>
          </p:nvPr>
        </p:nvSpPr>
        <p:spPr>
          <a:xfrm>
            <a:off x="265500" y="108332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First the system is in idle state. When it is turned on it will first ask login password and ID. There one</a:t>
            </a:r>
            <a:endParaRPr/>
          </a:p>
          <a:p>
            <a:pPr indent="0" lvl="0" marL="0" rtl="0" algn="l">
              <a:spcBef>
                <a:spcPts val="0"/>
              </a:spcBef>
              <a:spcAft>
                <a:spcPts val="0"/>
              </a:spcAft>
              <a:buClr>
                <a:schemeClr val="dk1"/>
              </a:buClr>
              <a:buSzPts val="1100"/>
              <a:buFont typeface="Arial"/>
              <a:buNone/>
            </a:pPr>
            <a:r>
              <a:rPr lang="en"/>
              <a:t>will have the option to create a new account. Once it is logged in it will remember the information and</a:t>
            </a:r>
            <a:endParaRPr/>
          </a:p>
          <a:p>
            <a:pPr indent="0" lvl="0" marL="0" rtl="0" algn="l">
              <a:spcBef>
                <a:spcPts val="0"/>
              </a:spcBef>
              <a:spcAft>
                <a:spcPts val="0"/>
              </a:spcAft>
              <a:buClr>
                <a:schemeClr val="dk1"/>
              </a:buClr>
              <a:buSzPts val="1100"/>
              <a:buFont typeface="Arial"/>
              <a:buNone/>
            </a:pPr>
            <a:r>
              <a:rPr lang="en"/>
              <a:t>login automatically for ease of access in an emergency situation. Once logged in the user will have the</a:t>
            </a:r>
            <a:endParaRPr/>
          </a:p>
          <a:p>
            <a:pPr indent="0" lvl="0" marL="0" rtl="0" algn="l">
              <a:spcBef>
                <a:spcPts val="0"/>
              </a:spcBef>
              <a:spcAft>
                <a:spcPts val="0"/>
              </a:spcAft>
              <a:buClr>
                <a:schemeClr val="dk1"/>
              </a:buClr>
              <a:buSzPts val="1100"/>
              <a:buFont typeface="Arial"/>
              <a:buNone/>
            </a:pPr>
            <a:r>
              <a:rPr lang="en"/>
              <a:t>option to call the required emergency services. Once selected it will search for the best signal and</a:t>
            </a:r>
            <a:endParaRPr/>
          </a:p>
          <a:p>
            <a:pPr indent="0" lvl="0" marL="0" rtl="0" algn="l">
              <a:spcBef>
                <a:spcPts val="0"/>
              </a:spcBef>
              <a:spcAft>
                <a:spcPts val="0"/>
              </a:spcAft>
              <a:buClr>
                <a:schemeClr val="dk1"/>
              </a:buClr>
              <a:buSzPts val="1100"/>
              <a:buFont typeface="Arial"/>
              <a:buNone/>
            </a:pPr>
            <a:r>
              <a:rPr lang="en"/>
              <a:t>connect the call.</a:t>
            </a:r>
            <a:endParaRPr/>
          </a:p>
          <a:p>
            <a:pPr indent="0" lvl="0" marL="0" rtl="0" algn="l">
              <a:spcBef>
                <a:spcPts val="0"/>
              </a:spcBef>
              <a:spcAft>
                <a:spcPts val="0"/>
              </a:spcAft>
              <a:buNone/>
            </a:pPr>
            <a:r>
              <a:t/>
            </a:r>
            <a:endParaRPr/>
          </a:p>
        </p:txBody>
      </p:sp>
      <p:sp>
        <p:nvSpPr>
          <p:cNvPr id="187" name="Google Shape;187;p3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State Diagram</a:t>
            </a:r>
            <a:endParaRPr/>
          </a:p>
        </p:txBody>
      </p:sp>
      <p:pic>
        <p:nvPicPr>
          <p:cNvPr id="188" name="Google Shape;188;p31"/>
          <p:cNvPicPr preferRelativeResize="0"/>
          <p:nvPr/>
        </p:nvPicPr>
        <p:blipFill>
          <a:blip r:embed="rId3">
            <a:alphaModFix/>
          </a:blip>
          <a:stretch>
            <a:fillRect/>
          </a:stretch>
        </p:blipFill>
        <p:spPr>
          <a:xfrm>
            <a:off x="4463100" y="724200"/>
            <a:ext cx="4572774" cy="4317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idx="1" type="body"/>
          </p:nvPr>
        </p:nvSpPr>
        <p:spPr>
          <a:xfrm>
            <a:off x="50" y="1279000"/>
            <a:ext cx="9144000" cy="386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chemeClr val="lt1"/>
                </a:solidFill>
                <a:latin typeface="Oswald"/>
                <a:ea typeface="Oswald"/>
                <a:cs typeface="Oswald"/>
                <a:sym typeface="Oswald"/>
              </a:rPr>
              <a:t>This project is based on the fact that the average lifespan of a human is increasing and more and more people are surviving till their old ages. Contrary to this the distance between people keeps increasing both psychologically and physically. Hence, the elderly often find themselves in situations where they need help but don’t have the people to help them.</a:t>
            </a:r>
            <a:endParaRPr sz="2000">
              <a:solidFill>
                <a:schemeClr val="lt1"/>
              </a:solidFill>
              <a:latin typeface="Oswald"/>
              <a:ea typeface="Oswald"/>
              <a:cs typeface="Oswald"/>
              <a:sym typeface="Oswald"/>
            </a:endParaRPr>
          </a:p>
          <a:p>
            <a:pPr indent="0" lvl="0" marL="0" rtl="0" algn="l">
              <a:lnSpc>
                <a:spcPct val="115000"/>
              </a:lnSpc>
              <a:spcBef>
                <a:spcPts val="1600"/>
              </a:spcBef>
              <a:spcAft>
                <a:spcPts val="0"/>
              </a:spcAft>
              <a:buClr>
                <a:schemeClr val="dk1"/>
              </a:buClr>
              <a:buSzPts val="1100"/>
              <a:buFont typeface="Arial"/>
              <a:buNone/>
            </a:pPr>
            <a:r>
              <a:rPr lang="en" sz="2000">
                <a:solidFill>
                  <a:schemeClr val="lt1"/>
                </a:solidFill>
                <a:latin typeface="Oswald"/>
                <a:ea typeface="Oswald"/>
                <a:cs typeface="Oswald"/>
                <a:sym typeface="Oswald"/>
              </a:rPr>
              <a:t>Our project is also based on the fact that the emergence services call lines in India far from efficient and honestly difficult to remember during the time of an emergency. We have a different number for everything be it from the police or the fire brigade and they are also quite similar. For example, while 103 is the emergency number for the traffic police during an road accident, 104 is the hotdial for a certain network provider.</a:t>
            </a:r>
            <a:endParaRPr sz="2000">
              <a:solidFill>
                <a:schemeClr val="lt1"/>
              </a:solidFill>
              <a:latin typeface="Oswald"/>
              <a:ea typeface="Oswald"/>
              <a:cs typeface="Oswald"/>
              <a:sym typeface="Oswald"/>
            </a:endParaRPr>
          </a:p>
          <a:p>
            <a:pPr indent="0" lvl="0" marL="0" rtl="0" algn="l">
              <a:lnSpc>
                <a:spcPct val="115000"/>
              </a:lnSpc>
              <a:spcBef>
                <a:spcPts val="1600"/>
              </a:spcBef>
              <a:spcAft>
                <a:spcPts val="1600"/>
              </a:spcAft>
              <a:buSzPts val="1400"/>
              <a:buNone/>
            </a:pPr>
            <a:r>
              <a:t/>
            </a:r>
            <a:endParaRPr sz="2000">
              <a:solidFill>
                <a:schemeClr val="lt1"/>
              </a:solidFill>
              <a:latin typeface="Oswald"/>
              <a:ea typeface="Oswald"/>
              <a:cs typeface="Oswald"/>
              <a:sym typeface="Oswald"/>
            </a:endParaRPr>
          </a:p>
        </p:txBody>
      </p:sp>
      <p:sp>
        <p:nvSpPr>
          <p:cNvPr id="67" name="Google Shape;67;p14"/>
          <p:cNvSpPr txBox="1"/>
          <p:nvPr/>
        </p:nvSpPr>
        <p:spPr>
          <a:xfrm>
            <a:off x="962675" y="161500"/>
            <a:ext cx="7338300" cy="856200"/>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3600"/>
              <a:buFont typeface="Arial"/>
              <a:buNone/>
            </a:pPr>
            <a:r>
              <a:rPr b="1" i="1" lang="en" sz="3600" u="sng" cap="none" strike="noStrike">
                <a:solidFill>
                  <a:srgbClr val="FFFF00"/>
                </a:solidFill>
                <a:latin typeface="Old Standard TT"/>
                <a:ea typeface="Old Standard TT"/>
                <a:cs typeface="Old Standard TT"/>
                <a:sym typeface="Old Standard TT"/>
              </a:rPr>
              <a:t>Project Description</a:t>
            </a:r>
            <a:endParaRPr b="1" i="1" sz="3600" u="sng" cap="none" strike="noStrike">
              <a:solidFill>
                <a:srgbClr val="FFFF00"/>
              </a:solidFill>
              <a:latin typeface="Old Standard TT"/>
              <a:ea typeface="Old Standard TT"/>
              <a:cs typeface="Old Standard TT"/>
              <a:sym typeface="Old Standard T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2246425" y="84900"/>
            <a:ext cx="4045200" cy="107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300">
                <a:solidFill>
                  <a:srgbClr val="FFFF00"/>
                </a:solidFill>
              </a:rPr>
              <a:t>Deployment Diagram</a:t>
            </a:r>
            <a:endParaRPr sz="3300">
              <a:solidFill>
                <a:srgbClr val="FFFF00"/>
              </a:solidFill>
            </a:endParaRPr>
          </a:p>
        </p:txBody>
      </p:sp>
      <p:sp>
        <p:nvSpPr>
          <p:cNvPr id="194" name="Google Shape;194;p32"/>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95" name="Google Shape;195;p32"/>
          <p:cNvSpPr txBox="1"/>
          <p:nvPr>
            <p:ph idx="2" type="body"/>
          </p:nvPr>
        </p:nvSpPr>
        <p:spPr>
          <a:xfrm>
            <a:off x="5078525" y="109492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user  Logs in using the ID and password which is then verified from the server. Once Verified the location</a:t>
            </a:r>
            <a:endParaRPr/>
          </a:p>
          <a:p>
            <a:pPr indent="0" lvl="0" marL="0" rtl="0" algn="l">
              <a:spcBef>
                <a:spcPts val="0"/>
              </a:spcBef>
              <a:spcAft>
                <a:spcPts val="0"/>
              </a:spcAft>
              <a:buClr>
                <a:schemeClr val="dk1"/>
              </a:buClr>
              <a:buSzPts val="1100"/>
              <a:buFont typeface="Arial"/>
              <a:buNone/>
            </a:pPr>
            <a:r>
              <a:rPr lang="en"/>
              <a:t>services is turned on and the location is saved in the servers. When the user decides to call the Emergency Services location services retrieve the location from the server and sends it to the required Authorities.</a:t>
            </a:r>
            <a:endParaRPr/>
          </a:p>
          <a:p>
            <a:pPr indent="0" lvl="0" marL="0" rtl="0" algn="l">
              <a:spcBef>
                <a:spcPts val="0"/>
              </a:spcBef>
              <a:spcAft>
                <a:spcPts val="0"/>
              </a:spcAft>
              <a:buNone/>
            </a:pPr>
            <a:r>
              <a:t/>
            </a:r>
            <a:endParaRPr/>
          </a:p>
        </p:txBody>
      </p:sp>
      <p:pic>
        <p:nvPicPr>
          <p:cNvPr id="196" name="Google Shape;196;p32"/>
          <p:cNvPicPr preferRelativeResize="0"/>
          <p:nvPr/>
        </p:nvPicPr>
        <p:blipFill>
          <a:blip r:embed="rId3">
            <a:alphaModFix/>
          </a:blip>
          <a:stretch>
            <a:fillRect/>
          </a:stretch>
        </p:blipFill>
        <p:spPr>
          <a:xfrm>
            <a:off x="81100" y="1094925"/>
            <a:ext cx="4865476" cy="39906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512700" y="2011500"/>
            <a:ext cx="8118600" cy="112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00"/>
                </a:solidFill>
              </a:rPr>
              <a:t>Software Demo</a:t>
            </a:r>
            <a:endParaRPr>
              <a:solidFill>
                <a:srgbClr val="FFFF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5" name="Shape 205"/>
        <p:cNvGrpSpPr/>
        <p:nvPr/>
      </p:nvGrpSpPr>
      <p:grpSpPr>
        <a:xfrm>
          <a:off x="0" y="0"/>
          <a:ext cx="0" cy="0"/>
          <a:chOff x="0" y="0"/>
          <a:chExt cx="0" cy="0"/>
        </a:xfrm>
      </p:grpSpPr>
      <p:sp>
        <p:nvSpPr>
          <p:cNvPr id="206" name="Google Shape;206;p34"/>
          <p:cNvSpPr txBox="1"/>
          <p:nvPr>
            <p:ph type="title"/>
          </p:nvPr>
        </p:nvSpPr>
        <p:spPr>
          <a:xfrm>
            <a:off x="265500" y="223900"/>
            <a:ext cx="4045200" cy="78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solidFill>
                  <a:srgbClr val="FFFF00"/>
                </a:solidFill>
              </a:rPr>
              <a:t>1.Login Page</a:t>
            </a:r>
            <a:endParaRPr sz="3200">
              <a:solidFill>
                <a:srgbClr val="FFFF00"/>
              </a:solidFill>
            </a:endParaRPr>
          </a:p>
        </p:txBody>
      </p:sp>
      <p:sp>
        <p:nvSpPr>
          <p:cNvPr id="207" name="Google Shape;207;p34"/>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08" name="Google Shape;208;p3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 name="Google Shape;209;p34"/>
          <p:cNvPicPr preferRelativeResize="0"/>
          <p:nvPr/>
        </p:nvPicPr>
        <p:blipFill>
          <a:blip r:embed="rId3">
            <a:alphaModFix/>
          </a:blip>
          <a:stretch>
            <a:fillRect/>
          </a:stretch>
        </p:blipFill>
        <p:spPr>
          <a:xfrm>
            <a:off x="2537000" y="1007800"/>
            <a:ext cx="4448425" cy="3913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3" name="Shape 213"/>
        <p:cNvGrpSpPr/>
        <p:nvPr/>
      </p:nvGrpSpPr>
      <p:grpSpPr>
        <a:xfrm>
          <a:off x="0" y="0"/>
          <a:ext cx="0" cy="0"/>
          <a:chOff x="0" y="0"/>
          <a:chExt cx="0" cy="0"/>
        </a:xfrm>
      </p:grpSpPr>
      <p:sp>
        <p:nvSpPr>
          <p:cNvPr id="214" name="Google Shape;214;p35"/>
          <p:cNvSpPr txBox="1"/>
          <p:nvPr>
            <p:ph type="title"/>
          </p:nvPr>
        </p:nvSpPr>
        <p:spPr>
          <a:xfrm>
            <a:off x="265500" y="96450"/>
            <a:ext cx="7090500" cy="78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solidFill>
                  <a:srgbClr val="FFFF00"/>
                </a:solidFill>
              </a:rPr>
              <a:t>2</a:t>
            </a:r>
            <a:r>
              <a:rPr lang="en" sz="3200">
                <a:solidFill>
                  <a:srgbClr val="FFFF00"/>
                </a:solidFill>
              </a:rPr>
              <a:t>.Registration Page(For New user)</a:t>
            </a:r>
            <a:endParaRPr sz="3200">
              <a:solidFill>
                <a:srgbClr val="FFFF00"/>
              </a:solidFill>
            </a:endParaRPr>
          </a:p>
        </p:txBody>
      </p:sp>
      <p:sp>
        <p:nvSpPr>
          <p:cNvPr id="215" name="Google Shape;215;p35"/>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16" name="Google Shape;216;p3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 name="Google Shape;217;p35"/>
          <p:cNvPicPr preferRelativeResize="0"/>
          <p:nvPr/>
        </p:nvPicPr>
        <p:blipFill>
          <a:blip r:embed="rId3">
            <a:alphaModFix/>
          </a:blip>
          <a:stretch>
            <a:fillRect/>
          </a:stretch>
        </p:blipFill>
        <p:spPr>
          <a:xfrm>
            <a:off x="2612302" y="880350"/>
            <a:ext cx="4268325" cy="3983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1" name="Shape 221"/>
        <p:cNvGrpSpPr/>
        <p:nvPr/>
      </p:nvGrpSpPr>
      <p:grpSpPr>
        <a:xfrm>
          <a:off x="0" y="0"/>
          <a:ext cx="0" cy="0"/>
          <a:chOff x="0" y="0"/>
          <a:chExt cx="0" cy="0"/>
        </a:xfrm>
      </p:grpSpPr>
      <p:sp>
        <p:nvSpPr>
          <p:cNvPr id="222" name="Google Shape;222;p36"/>
          <p:cNvSpPr txBox="1"/>
          <p:nvPr>
            <p:ph type="title"/>
          </p:nvPr>
        </p:nvSpPr>
        <p:spPr>
          <a:xfrm>
            <a:off x="265500" y="223900"/>
            <a:ext cx="4045200" cy="78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solidFill>
                  <a:srgbClr val="FFFF00"/>
                </a:solidFill>
              </a:rPr>
              <a:t>3</a:t>
            </a:r>
            <a:r>
              <a:rPr lang="en" sz="3200">
                <a:solidFill>
                  <a:srgbClr val="FFFF00"/>
                </a:solidFill>
              </a:rPr>
              <a:t>.Login Page</a:t>
            </a:r>
            <a:endParaRPr sz="3200">
              <a:solidFill>
                <a:srgbClr val="FFFF00"/>
              </a:solidFill>
            </a:endParaRPr>
          </a:p>
        </p:txBody>
      </p:sp>
      <p:sp>
        <p:nvSpPr>
          <p:cNvPr id="223" name="Google Shape;223;p36"/>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24" name="Google Shape;224;p3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p36"/>
          <p:cNvPicPr preferRelativeResize="0"/>
          <p:nvPr/>
        </p:nvPicPr>
        <p:blipFill>
          <a:blip r:embed="rId3">
            <a:alphaModFix/>
          </a:blip>
          <a:stretch>
            <a:fillRect/>
          </a:stretch>
        </p:blipFill>
        <p:spPr>
          <a:xfrm>
            <a:off x="2790825" y="1085550"/>
            <a:ext cx="4045200" cy="378561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9" name="Shape 229"/>
        <p:cNvGrpSpPr/>
        <p:nvPr/>
      </p:nvGrpSpPr>
      <p:grpSpPr>
        <a:xfrm>
          <a:off x="0" y="0"/>
          <a:ext cx="0" cy="0"/>
          <a:chOff x="0" y="0"/>
          <a:chExt cx="0" cy="0"/>
        </a:xfrm>
      </p:grpSpPr>
      <p:sp>
        <p:nvSpPr>
          <p:cNvPr id="230" name="Google Shape;230;p37"/>
          <p:cNvSpPr txBox="1"/>
          <p:nvPr>
            <p:ph type="title"/>
          </p:nvPr>
        </p:nvSpPr>
        <p:spPr>
          <a:xfrm>
            <a:off x="-429575" y="-59700"/>
            <a:ext cx="4045200" cy="78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solidFill>
                  <a:srgbClr val="FFFF00"/>
                </a:solidFill>
              </a:rPr>
              <a:t>4</a:t>
            </a:r>
            <a:r>
              <a:rPr lang="en" sz="3200">
                <a:solidFill>
                  <a:srgbClr val="FFFF00"/>
                </a:solidFill>
              </a:rPr>
              <a:t>.Main Page</a:t>
            </a:r>
            <a:endParaRPr sz="3200">
              <a:solidFill>
                <a:srgbClr val="FFFF00"/>
              </a:solidFill>
            </a:endParaRPr>
          </a:p>
        </p:txBody>
      </p:sp>
      <p:sp>
        <p:nvSpPr>
          <p:cNvPr id="231" name="Google Shape;231;p37"/>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32" name="Google Shape;232;p3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 name="Google Shape;233;p37"/>
          <p:cNvPicPr preferRelativeResize="0"/>
          <p:nvPr/>
        </p:nvPicPr>
        <p:blipFill>
          <a:blip r:embed="rId3">
            <a:alphaModFix/>
          </a:blip>
          <a:stretch>
            <a:fillRect/>
          </a:stretch>
        </p:blipFill>
        <p:spPr>
          <a:xfrm>
            <a:off x="144563" y="724200"/>
            <a:ext cx="3267625" cy="4280276"/>
          </a:xfrm>
          <a:prstGeom prst="rect">
            <a:avLst/>
          </a:prstGeom>
          <a:noFill/>
          <a:ln>
            <a:noFill/>
          </a:ln>
        </p:spPr>
      </p:pic>
      <p:pic>
        <p:nvPicPr>
          <p:cNvPr id="234" name="Google Shape;234;p37"/>
          <p:cNvPicPr preferRelativeResize="0"/>
          <p:nvPr/>
        </p:nvPicPr>
        <p:blipFill>
          <a:blip r:embed="rId4">
            <a:alphaModFix/>
          </a:blip>
          <a:stretch>
            <a:fillRect/>
          </a:stretch>
        </p:blipFill>
        <p:spPr>
          <a:xfrm>
            <a:off x="5461038" y="724200"/>
            <a:ext cx="3562350" cy="2133600"/>
          </a:xfrm>
          <a:prstGeom prst="rect">
            <a:avLst/>
          </a:prstGeom>
          <a:noFill/>
          <a:ln>
            <a:noFill/>
          </a:ln>
        </p:spPr>
      </p:pic>
      <p:pic>
        <p:nvPicPr>
          <p:cNvPr id="235" name="Google Shape;235;p37"/>
          <p:cNvPicPr preferRelativeResize="0"/>
          <p:nvPr/>
        </p:nvPicPr>
        <p:blipFill>
          <a:blip r:embed="rId5">
            <a:alphaModFix/>
          </a:blip>
          <a:stretch>
            <a:fillRect/>
          </a:stretch>
        </p:blipFill>
        <p:spPr>
          <a:xfrm>
            <a:off x="3862375" y="944288"/>
            <a:ext cx="1419225" cy="1171575"/>
          </a:xfrm>
          <a:prstGeom prst="rect">
            <a:avLst/>
          </a:prstGeom>
          <a:noFill/>
          <a:ln>
            <a:noFill/>
          </a:ln>
        </p:spPr>
      </p:pic>
      <p:pic>
        <p:nvPicPr>
          <p:cNvPr id="236" name="Google Shape;236;p37"/>
          <p:cNvPicPr preferRelativeResize="0"/>
          <p:nvPr/>
        </p:nvPicPr>
        <p:blipFill>
          <a:blip r:embed="rId6">
            <a:alphaModFix/>
          </a:blip>
          <a:stretch>
            <a:fillRect/>
          </a:stretch>
        </p:blipFill>
        <p:spPr>
          <a:xfrm>
            <a:off x="4310688" y="2911813"/>
            <a:ext cx="3571875" cy="2162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00"/>
                </a:solidFill>
              </a:rPr>
              <a:t>Test Cases</a:t>
            </a:r>
            <a:endParaRPr>
              <a:solidFill>
                <a:srgbClr val="FFFF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114900" y="96475"/>
            <a:ext cx="7913100" cy="113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00"/>
                </a:solidFill>
              </a:rPr>
              <a:t>Test Case 1:</a:t>
            </a:r>
            <a:endParaRPr>
              <a:solidFill>
                <a:srgbClr val="FFFF00"/>
              </a:solidFill>
            </a:endParaRPr>
          </a:p>
          <a:p>
            <a:pPr indent="0" lvl="0" marL="0" rtl="0" algn="l">
              <a:spcBef>
                <a:spcPts val="0"/>
              </a:spcBef>
              <a:spcAft>
                <a:spcPts val="0"/>
              </a:spcAft>
              <a:buNone/>
            </a:pPr>
            <a:r>
              <a:rPr lang="en" sz="2700">
                <a:solidFill>
                  <a:srgbClr val="FFFF00"/>
                </a:solidFill>
              </a:rPr>
              <a:t>When User is not recognized(New User)</a:t>
            </a:r>
            <a:endParaRPr sz="2700">
              <a:solidFill>
                <a:srgbClr val="FFFF00"/>
              </a:solidFill>
            </a:endParaRPr>
          </a:p>
        </p:txBody>
      </p:sp>
      <p:sp>
        <p:nvSpPr>
          <p:cNvPr id="247" name="Google Shape;247;p3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Expected Outcome:</a:t>
            </a:r>
            <a:endParaRPr>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accent1"/>
                </a:solidFill>
              </a:rPr>
              <a:t>The</a:t>
            </a:r>
            <a:r>
              <a:rPr lang="en" sz="1800">
                <a:solidFill>
                  <a:schemeClr val="accent1"/>
                </a:solidFill>
              </a:rPr>
              <a:t> software successfully sends an error message</a:t>
            </a:r>
            <a:endParaRPr sz="1800">
              <a:solidFill>
                <a:schemeClr val="lt1"/>
              </a:solidFill>
            </a:endParaRPr>
          </a:p>
        </p:txBody>
      </p:sp>
      <p:sp>
        <p:nvSpPr>
          <p:cNvPr id="248" name="Google Shape;248;p39"/>
          <p:cNvSpPr txBox="1"/>
          <p:nvPr>
            <p:ph idx="2" type="body"/>
          </p:nvPr>
        </p:nvSpPr>
        <p:spPr>
          <a:xfrm>
            <a:off x="207575" y="1146975"/>
            <a:ext cx="3837000" cy="127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Problem Desc:</a:t>
            </a:r>
            <a:endParaRPr sz="2100"/>
          </a:p>
          <a:p>
            <a:pPr indent="0" lvl="0" marL="0" rtl="0" algn="l">
              <a:spcBef>
                <a:spcPts val="0"/>
              </a:spcBef>
              <a:spcAft>
                <a:spcPts val="0"/>
              </a:spcAft>
              <a:buNone/>
            </a:pPr>
            <a:r>
              <a:rPr lang="en"/>
              <a:t>When the user is not recognized by the software, i.e, new user </a:t>
            </a:r>
            <a:endParaRPr/>
          </a:p>
        </p:txBody>
      </p:sp>
      <p:pic>
        <p:nvPicPr>
          <p:cNvPr id="249" name="Google Shape;249;p39"/>
          <p:cNvPicPr preferRelativeResize="0"/>
          <p:nvPr/>
        </p:nvPicPr>
        <p:blipFill>
          <a:blip r:embed="rId3">
            <a:alphaModFix/>
          </a:blip>
          <a:stretch>
            <a:fillRect/>
          </a:stretch>
        </p:blipFill>
        <p:spPr>
          <a:xfrm>
            <a:off x="4357375" y="1902175"/>
            <a:ext cx="4528499" cy="2824312"/>
          </a:xfrm>
          <a:prstGeom prst="rect">
            <a:avLst/>
          </a:prstGeom>
          <a:noFill/>
          <a:ln>
            <a:noFill/>
          </a:ln>
        </p:spPr>
      </p:pic>
      <p:sp>
        <p:nvSpPr>
          <p:cNvPr id="250" name="Google Shape;250;p39"/>
          <p:cNvSpPr txBox="1"/>
          <p:nvPr/>
        </p:nvSpPr>
        <p:spPr>
          <a:xfrm>
            <a:off x="4357375" y="1228075"/>
            <a:ext cx="4045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latin typeface="Old Standard TT"/>
                <a:ea typeface="Old Standard TT"/>
                <a:cs typeface="Old Standard TT"/>
                <a:sym typeface="Old Standard TT"/>
              </a:rPr>
              <a:t>Real Outcome:</a:t>
            </a:r>
            <a:endParaRPr sz="2100">
              <a:solidFill>
                <a:schemeClr val="lt1"/>
              </a:solidFill>
              <a:latin typeface="Old Standard TT"/>
              <a:ea typeface="Old Standard TT"/>
              <a:cs typeface="Old Standard TT"/>
              <a:sym typeface="Old Standard T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0"/>
          <p:cNvSpPr txBox="1"/>
          <p:nvPr>
            <p:ph type="title"/>
          </p:nvPr>
        </p:nvSpPr>
        <p:spPr>
          <a:xfrm>
            <a:off x="114900" y="96475"/>
            <a:ext cx="7913100" cy="113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00"/>
                </a:solidFill>
              </a:rPr>
              <a:t>Test Case :</a:t>
            </a:r>
            <a:endParaRPr>
              <a:solidFill>
                <a:srgbClr val="FFFF00"/>
              </a:solidFill>
            </a:endParaRPr>
          </a:p>
          <a:p>
            <a:pPr indent="0" lvl="0" marL="0" rtl="0" algn="l">
              <a:spcBef>
                <a:spcPts val="0"/>
              </a:spcBef>
              <a:spcAft>
                <a:spcPts val="0"/>
              </a:spcAft>
              <a:buNone/>
            </a:pPr>
            <a:r>
              <a:rPr lang="en" sz="2700">
                <a:solidFill>
                  <a:srgbClr val="FFFF00"/>
                </a:solidFill>
              </a:rPr>
              <a:t>When password entered is incorrect</a:t>
            </a:r>
            <a:endParaRPr sz="2700">
              <a:solidFill>
                <a:srgbClr val="FFFF00"/>
              </a:solidFill>
            </a:endParaRPr>
          </a:p>
        </p:txBody>
      </p:sp>
      <p:sp>
        <p:nvSpPr>
          <p:cNvPr id="256" name="Google Shape;256;p40"/>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Expected Outcome:</a:t>
            </a:r>
            <a:endParaRPr>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accent1"/>
                </a:solidFill>
              </a:rPr>
              <a:t>the software is successfully sends an error message</a:t>
            </a:r>
            <a:endParaRPr>
              <a:solidFill>
                <a:schemeClr val="lt1"/>
              </a:solidFill>
            </a:endParaRPr>
          </a:p>
        </p:txBody>
      </p:sp>
      <p:sp>
        <p:nvSpPr>
          <p:cNvPr id="257" name="Google Shape;257;p40"/>
          <p:cNvSpPr txBox="1"/>
          <p:nvPr>
            <p:ph idx="2" type="body"/>
          </p:nvPr>
        </p:nvSpPr>
        <p:spPr>
          <a:xfrm>
            <a:off x="265500" y="1228075"/>
            <a:ext cx="3837000" cy="127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Problem Desc:</a:t>
            </a:r>
            <a:endParaRPr sz="2100"/>
          </a:p>
          <a:p>
            <a:pPr indent="0" lvl="0" marL="0" rtl="0" algn="l">
              <a:spcBef>
                <a:spcPts val="0"/>
              </a:spcBef>
              <a:spcAft>
                <a:spcPts val="0"/>
              </a:spcAft>
              <a:buNone/>
            </a:pPr>
            <a:r>
              <a:rPr lang="en"/>
              <a:t>When the password entered by the user is incorrect </a:t>
            </a:r>
            <a:endParaRPr/>
          </a:p>
        </p:txBody>
      </p:sp>
      <p:sp>
        <p:nvSpPr>
          <p:cNvPr id="258" name="Google Shape;258;p40"/>
          <p:cNvSpPr txBox="1"/>
          <p:nvPr/>
        </p:nvSpPr>
        <p:spPr>
          <a:xfrm>
            <a:off x="4230350" y="1228063"/>
            <a:ext cx="4471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latin typeface="Old Standard TT"/>
                <a:ea typeface="Old Standard TT"/>
                <a:cs typeface="Old Standard TT"/>
                <a:sym typeface="Old Standard TT"/>
              </a:rPr>
              <a:t>Real Outcome:</a:t>
            </a:r>
            <a:endParaRPr sz="2100">
              <a:solidFill>
                <a:schemeClr val="lt1"/>
              </a:solidFill>
              <a:latin typeface="Old Standard TT"/>
              <a:ea typeface="Old Standard TT"/>
              <a:cs typeface="Old Standard TT"/>
              <a:sym typeface="Old Standard TT"/>
            </a:endParaRPr>
          </a:p>
        </p:txBody>
      </p:sp>
      <p:pic>
        <p:nvPicPr>
          <p:cNvPr id="259" name="Google Shape;259;p40"/>
          <p:cNvPicPr preferRelativeResize="0"/>
          <p:nvPr/>
        </p:nvPicPr>
        <p:blipFill>
          <a:blip r:embed="rId3">
            <a:alphaModFix/>
          </a:blip>
          <a:stretch>
            <a:fillRect/>
          </a:stretch>
        </p:blipFill>
        <p:spPr>
          <a:xfrm>
            <a:off x="4230350" y="1726075"/>
            <a:ext cx="4805424" cy="3139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1"/>
          <p:cNvSpPr txBox="1"/>
          <p:nvPr>
            <p:ph type="title"/>
          </p:nvPr>
        </p:nvSpPr>
        <p:spPr>
          <a:xfrm>
            <a:off x="265500" y="1382350"/>
            <a:ext cx="4045200" cy="1333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a:t>THANK YOU</a:t>
            </a:r>
            <a:endParaRPr/>
          </a:p>
        </p:txBody>
      </p:sp>
      <p:sp>
        <p:nvSpPr>
          <p:cNvPr id="265" name="Google Shape;265;p4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800"/>
              <a:buNone/>
            </a:pPr>
            <a:r>
              <a:rPr lang="en">
                <a:solidFill>
                  <a:srgbClr val="FFFF00"/>
                </a:solidFill>
                <a:latin typeface="Merriweather"/>
                <a:ea typeface="Merriweather"/>
                <a:cs typeface="Merriweather"/>
                <a:sym typeface="Merriweather"/>
              </a:rPr>
              <a:t>TEAM WORK BY </a:t>
            </a:r>
            <a:endParaRPr>
              <a:solidFill>
                <a:srgbClr val="FFFF00"/>
              </a:solidFill>
              <a:latin typeface="Merriweather"/>
              <a:ea typeface="Merriweather"/>
              <a:cs typeface="Merriweather"/>
              <a:sym typeface="Merriweather"/>
            </a:endParaRPr>
          </a:p>
          <a:p>
            <a:pPr indent="0" lvl="0" marL="0" rtl="0" algn="l">
              <a:lnSpc>
                <a:spcPct val="115000"/>
              </a:lnSpc>
              <a:spcBef>
                <a:spcPts val="1600"/>
              </a:spcBef>
              <a:spcAft>
                <a:spcPts val="0"/>
              </a:spcAft>
              <a:buSzPts val="1800"/>
              <a:buNone/>
            </a:pPr>
            <a:r>
              <a:rPr lang="en">
                <a:latin typeface="Merriweather"/>
                <a:ea typeface="Merriweather"/>
                <a:cs typeface="Merriweather"/>
                <a:sym typeface="Merriweather"/>
              </a:rPr>
              <a:t>Ratnangsu Chatterjee</a:t>
            </a:r>
            <a:endParaRPr>
              <a:latin typeface="Merriweather"/>
              <a:ea typeface="Merriweather"/>
              <a:cs typeface="Merriweather"/>
              <a:sym typeface="Merriweather"/>
            </a:endParaRPr>
          </a:p>
          <a:p>
            <a:pPr indent="0" lvl="0" marL="0" rtl="0" algn="l">
              <a:lnSpc>
                <a:spcPct val="115000"/>
              </a:lnSpc>
              <a:spcBef>
                <a:spcPts val="1600"/>
              </a:spcBef>
              <a:spcAft>
                <a:spcPts val="0"/>
              </a:spcAft>
              <a:buSzPts val="1800"/>
              <a:buNone/>
            </a:pPr>
            <a:r>
              <a:rPr lang="en">
                <a:latin typeface="Merriweather"/>
                <a:ea typeface="Merriweather"/>
                <a:cs typeface="Merriweather"/>
                <a:sym typeface="Merriweather"/>
              </a:rPr>
              <a:t>Harsh Tiwari</a:t>
            </a:r>
            <a:endParaRPr>
              <a:latin typeface="Merriweather"/>
              <a:ea typeface="Merriweather"/>
              <a:cs typeface="Merriweather"/>
              <a:sym typeface="Merriweather"/>
            </a:endParaRPr>
          </a:p>
          <a:p>
            <a:pPr indent="0" lvl="0" marL="0" rtl="0" algn="l">
              <a:lnSpc>
                <a:spcPct val="115000"/>
              </a:lnSpc>
              <a:spcBef>
                <a:spcPts val="1600"/>
              </a:spcBef>
              <a:spcAft>
                <a:spcPts val="1600"/>
              </a:spcAft>
              <a:buSzPts val="1800"/>
              <a:buNone/>
            </a:pPr>
            <a:r>
              <a:rPr lang="en">
                <a:latin typeface="Merriweather"/>
                <a:ea typeface="Merriweather"/>
                <a:cs typeface="Merriweather"/>
                <a:sym typeface="Merriweather"/>
              </a:rPr>
              <a:t>Sima Bharti</a:t>
            </a:r>
            <a:endParaRPr>
              <a:latin typeface="Merriweather"/>
              <a:ea typeface="Merriweather"/>
              <a:cs typeface="Merriweather"/>
              <a:sym typeface="Merriweath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nvSpPr>
        <p:spPr>
          <a:xfrm>
            <a:off x="137525" y="1334000"/>
            <a:ext cx="8681400" cy="345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900" u="none" cap="none" strike="noStrike">
                <a:solidFill>
                  <a:schemeClr val="lt1"/>
                </a:solidFill>
                <a:latin typeface="Oswald"/>
                <a:ea typeface="Oswald"/>
                <a:cs typeface="Oswald"/>
                <a:sym typeface="Oswald"/>
              </a:rPr>
              <a:t>Our app will try to make calling the services you need easier. In simple terms it is a speed dial software that will have all the number saved in them in case of emergency. </a:t>
            </a:r>
            <a:r>
              <a:rPr lang="en" sz="1900">
                <a:solidFill>
                  <a:schemeClr val="lt1"/>
                </a:solidFill>
                <a:latin typeface="Oswald"/>
                <a:ea typeface="Oswald"/>
                <a:cs typeface="Oswald"/>
                <a:sym typeface="Oswald"/>
              </a:rPr>
              <a:t>T</a:t>
            </a:r>
            <a:r>
              <a:rPr b="0" i="0" lang="en" sz="1900" u="none" cap="none" strike="noStrike">
                <a:solidFill>
                  <a:schemeClr val="lt1"/>
                </a:solidFill>
                <a:latin typeface="Oswald"/>
                <a:ea typeface="Oswald"/>
                <a:cs typeface="Oswald"/>
                <a:sym typeface="Oswald"/>
              </a:rPr>
              <a:t>his is to streamline the process and to compile all the emergency numbers in a single, easy-to-use software. </a:t>
            </a:r>
            <a:endParaRPr b="0" i="0" sz="1900" u="none" cap="none" strike="noStrike">
              <a:solidFill>
                <a:schemeClr val="lt1"/>
              </a:solidFill>
              <a:latin typeface="Oswald"/>
              <a:ea typeface="Oswald"/>
              <a:cs typeface="Oswald"/>
              <a:sym typeface="Oswald"/>
            </a:endParaRPr>
          </a:p>
          <a:p>
            <a:pPr indent="0" lvl="0" marL="0" marR="0" rtl="0" algn="l">
              <a:lnSpc>
                <a:spcPct val="100000"/>
              </a:lnSpc>
              <a:spcBef>
                <a:spcPts val="0"/>
              </a:spcBef>
              <a:spcAft>
                <a:spcPts val="0"/>
              </a:spcAft>
              <a:buClr>
                <a:schemeClr val="dk1"/>
              </a:buClr>
              <a:buSzPts val="1100"/>
              <a:buFont typeface="Arial"/>
              <a:buNone/>
            </a:pPr>
            <a:r>
              <a:t/>
            </a:r>
            <a:endParaRPr sz="1900">
              <a:solidFill>
                <a:schemeClr val="lt1"/>
              </a:solidFill>
              <a:latin typeface="Oswald"/>
              <a:ea typeface="Oswald"/>
              <a:cs typeface="Oswald"/>
              <a:sym typeface="Oswald"/>
            </a:endParaRPr>
          </a:p>
          <a:p>
            <a:pPr indent="0" lvl="0" marL="0" marR="0" rtl="0" algn="l">
              <a:lnSpc>
                <a:spcPct val="100000"/>
              </a:lnSpc>
              <a:spcBef>
                <a:spcPts val="0"/>
              </a:spcBef>
              <a:spcAft>
                <a:spcPts val="0"/>
              </a:spcAft>
              <a:buClr>
                <a:schemeClr val="dk1"/>
              </a:buClr>
              <a:buSzPts val="1100"/>
              <a:buFont typeface="Arial"/>
              <a:buNone/>
            </a:pPr>
            <a:r>
              <a:rPr b="0" i="0" lang="en" sz="1900" u="none" cap="none" strike="noStrike">
                <a:solidFill>
                  <a:schemeClr val="lt1"/>
                </a:solidFill>
                <a:latin typeface="Oswald"/>
                <a:ea typeface="Oswald"/>
                <a:cs typeface="Oswald"/>
                <a:sym typeface="Oswald"/>
              </a:rPr>
              <a:t>The goal is quite similar to that of the American emergency number 911. Even Though it’s the american emergency number it is known through the world due to its efficiency and easy to use nature which has saved several people already in the past. It is considered to be one of the standard when coming to emergency contacts as it is simple and efficient as it compiles all the different emergency numbers into one easy to remember number</a:t>
            </a:r>
            <a:r>
              <a:rPr lang="en" sz="1900">
                <a:solidFill>
                  <a:schemeClr val="lt1"/>
                </a:solidFill>
                <a:latin typeface="Oswald"/>
                <a:ea typeface="Oswald"/>
                <a:cs typeface="Oswald"/>
                <a:sym typeface="Oswald"/>
              </a:rPr>
              <a:t>.</a:t>
            </a:r>
            <a:endParaRPr b="0" i="0" sz="1900" u="none" cap="none" strike="noStrike">
              <a:solidFill>
                <a:schemeClr val="lt1"/>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Oswald"/>
              <a:ea typeface="Oswald"/>
              <a:cs typeface="Oswald"/>
              <a:sym typeface="Oswald"/>
            </a:endParaRPr>
          </a:p>
        </p:txBody>
      </p:sp>
      <p:sp>
        <p:nvSpPr>
          <p:cNvPr id="73" name="Google Shape;73;p15"/>
          <p:cNvSpPr txBox="1"/>
          <p:nvPr/>
        </p:nvSpPr>
        <p:spPr>
          <a:xfrm>
            <a:off x="883025" y="316300"/>
            <a:ext cx="7338300" cy="88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0" lang="en" sz="4500" u="none" cap="none" strike="noStrike">
                <a:solidFill>
                  <a:srgbClr val="FF0000"/>
                </a:solidFill>
                <a:latin typeface="Merriweather"/>
                <a:ea typeface="Merriweather"/>
                <a:cs typeface="Merriweather"/>
                <a:sym typeface="Merriweather"/>
              </a:rPr>
              <a:t>                 </a:t>
            </a:r>
            <a:r>
              <a:rPr i="0" lang="en" sz="3600" u="none" cap="none" strike="noStrike">
                <a:solidFill>
                  <a:srgbClr val="FF0000"/>
                </a:solidFill>
                <a:latin typeface="Old Standard TT"/>
                <a:ea typeface="Old Standard TT"/>
                <a:cs typeface="Old Standard TT"/>
                <a:sym typeface="Old Standard TT"/>
              </a:rPr>
              <a:t>   </a:t>
            </a:r>
            <a:r>
              <a:rPr b="1" i="1" lang="en" sz="3600" u="sng" cap="none" strike="noStrike">
                <a:solidFill>
                  <a:srgbClr val="FFFF00"/>
                </a:solidFill>
                <a:latin typeface="Old Standard TT"/>
                <a:ea typeface="Old Standard TT"/>
                <a:cs typeface="Old Standard TT"/>
                <a:sym typeface="Old Standard TT"/>
              </a:rPr>
              <a:t>GOAL</a:t>
            </a:r>
            <a:endParaRPr b="1" i="1" sz="3600" u="sng" cap="none" strike="noStrike">
              <a:solidFill>
                <a:srgbClr val="FFFF00"/>
              </a:solidFill>
              <a:latin typeface="Old Standard TT"/>
              <a:ea typeface="Old Standard TT"/>
              <a:cs typeface="Old Standard TT"/>
              <a:sym typeface="Old Standard T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593275" y="107175"/>
            <a:ext cx="8118600" cy="81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b="1" i="1" lang="en" sz="3600" u="sng">
                <a:solidFill>
                  <a:srgbClr val="FFFF00"/>
                </a:solidFill>
              </a:rPr>
              <a:t>FUNCTIONAL REQUIREMENT</a:t>
            </a:r>
            <a:endParaRPr b="1" i="1" sz="3600" u="sng">
              <a:solidFill>
                <a:srgbClr val="FFFF00"/>
              </a:solidFill>
            </a:endParaRPr>
          </a:p>
        </p:txBody>
      </p:sp>
      <p:sp>
        <p:nvSpPr>
          <p:cNvPr id="79" name="Google Shape;79;p16"/>
          <p:cNvSpPr txBox="1"/>
          <p:nvPr/>
        </p:nvSpPr>
        <p:spPr>
          <a:xfrm>
            <a:off x="878875" y="1167550"/>
            <a:ext cx="8004000" cy="35799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lt1"/>
              </a:buClr>
              <a:buSzPts val="2400"/>
              <a:buFont typeface="Old Standard TT"/>
              <a:buChar char="●"/>
            </a:pPr>
            <a:r>
              <a:rPr lang="en" sz="2400">
                <a:solidFill>
                  <a:schemeClr val="lt1"/>
                </a:solidFill>
                <a:latin typeface="Old Standard TT"/>
                <a:ea typeface="Old Standard TT"/>
                <a:cs typeface="Old Standard TT"/>
                <a:sym typeface="Old Standard TT"/>
              </a:rPr>
              <a:t>Easy to use software</a:t>
            </a:r>
            <a:endParaRPr sz="2400">
              <a:solidFill>
                <a:schemeClr val="lt1"/>
              </a:solidFill>
              <a:latin typeface="Old Standard TT"/>
              <a:ea typeface="Old Standard TT"/>
              <a:cs typeface="Old Standard TT"/>
              <a:sym typeface="Old Standard TT"/>
            </a:endParaRPr>
          </a:p>
          <a:p>
            <a:pPr indent="-381000" lvl="0" marL="457200" marR="0" rtl="0" algn="l">
              <a:lnSpc>
                <a:spcPct val="100000"/>
              </a:lnSpc>
              <a:spcBef>
                <a:spcPts val="0"/>
              </a:spcBef>
              <a:spcAft>
                <a:spcPts val="0"/>
              </a:spcAft>
              <a:buClr>
                <a:schemeClr val="lt1"/>
              </a:buClr>
              <a:buSzPts val="2400"/>
              <a:buFont typeface="Old Standard TT"/>
              <a:buChar char="●"/>
            </a:pPr>
            <a:r>
              <a:rPr lang="en" sz="2400">
                <a:solidFill>
                  <a:schemeClr val="lt1"/>
                </a:solidFill>
                <a:latin typeface="Old Standard TT"/>
                <a:ea typeface="Old Standard TT"/>
                <a:cs typeface="Old Standard TT"/>
                <a:sym typeface="Old Standard TT"/>
              </a:rPr>
              <a:t>Must show signal strength</a:t>
            </a:r>
            <a:endParaRPr sz="2400">
              <a:solidFill>
                <a:schemeClr val="lt1"/>
              </a:solidFill>
              <a:latin typeface="Old Standard TT"/>
              <a:ea typeface="Old Standard TT"/>
              <a:cs typeface="Old Standard TT"/>
              <a:sym typeface="Old Standard TT"/>
            </a:endParaRPr>
          </a:p>
          <a:p>
            <a:pPr indent="-381000" lvl="0" marL="457200" marR="0" rtl="0" algn="l">
              <a:lnSpc>
                <a:spcPct val="100000"/>
              </a:lnSpc>
              <a:spcBef>
                <a:spcPts val="0"/>
              </a:spcBef>
              <a:spcAft>
                <a:spcPts val="0"/>
              </a:spcAft>
              <a:buClr>
                <a:schemeClr val="lt1"/>
              </a:buClr>
              <a:buSzPts val="2400"/>
              <a:buFont typeface="Old Standard TT"/>
              <a:buChar char="●"/>
            </a:pPr>
            <a:r>
              <a:rPr lang="en" sz="2400">
                <a:solidFill>
                  <a:schemeClr val="lt1"/>
                </a:solidFill>
                <a:latin typeface="Old Standard TT"/>
                <a:ea typeface="Old Standard TT"/>
                <a:cs typeface="Old Standard TT"/>
                <a:sym typeface="Old Standard TT"/>
              </a:rPr>
              <a:t>Call connection should be quick</a:t>
            </a:r>
            <a:endParaRPr sz="2400">
              <a:solidFill>
                <a:schemeClr val="lt1"/>
              </a:solidFill>
              <a:latin typeface="Old Standard TT"/>
              <a:ea typeface="Old Standard TT"/>
              <a:cs typeface="Old Standard TT"/>
              <a:sym typeface="Old Standard TT"/>
            </a:endParaRPr>
          </a:p>
          <a:p>
            <a:pPr indent="-381000" lvl="0" marL="457200" marR="0" rtl="0" algn="l">
              <a:lnSpc>
                <a:spcPct val="100000"/>
              </a:lnSpc>
              <a:spcBef>
                <a:spcPts val="0"/>
              </a:spcBef>
              <a:spcAft>
                <a:spcPts val="0"/>
              </a:spcAft>
              <a:buClr>
                <a:schemeClr val="lt1"/>
              </a:buClr>
              <a:buSzPts val="2400"/>
              <a:buFont typeface="Old Standard TT"/>
              <a:buChar char="●"/>
            </a:pPr>
            <a:r>
              <a:rPr lang="en" sz="2400">
                <a:solidFill>
                  <a:schemeClr val="lt1"/>
                </a:solidFill>
                <a:latin typeface="Old Standard TT"/>
                <a:ea typeface="Old Standard TT"/>
                <a:cs typeface="Old Standard TT"/>
                <a:sym typeface="Old Standard TT"/>
              </a:rPr>
              <a:t>Location must be shown and recorded</a:t>
            </a:r>
            <a:endParaRPr sz="2400">
              <a:solidFill>
                <a:schemeClr val="lt1"/>
              </a:solidFill>
              <a:latin typeface="Old Standard TT"/>
              <a:ea typeface="Old Standard TT"/>
              <a:cs typeface="Old Standard TT"/>
              <a:sym typeface="Old Standard TT"/>
            </a:endParaRPr>
          </a:p>
        </p:txBody>
      </p:sp>
      <p:pic>
        <p:nvPicPr>
          <p:cNvPr id="80" name="Google Shape;80;p16"/>
          <p:cNvPicPr preferRelativeResize="0"/>
          <p:nvPr/>
        </p:nvPicPr>
        <p:blipFill rotWithShape="1">
          <a:blip r:embed="rId3">
            <a:alphaModFix/>
          </a:blip>
          <a:srcRect b="0" l="0" r="0" t="0"/>
          <a:stretch/>
        </p:blipFill>
        <p:spPr>
          <a:xfrm>
            <a:off x="5413680" y="2784950"/>
            <a:ext cx="3618094" cy="2298125"/>
          </a:xfrm>
          <a:prstGeom prst="rect">
            <a:avLst/>
          </a:prstGeom>
          <a:noFill/>
          <a:ln>
            <a:noFill/>
          </a:ln>
        </p:spPr>
      </p:pic>
      <p:pic>
        <p:nvPicPr>
          <p:cNvPr id="81" name="Google Shape;81;p16"/>
          <p:cNvPicPr preferRelativeResize="0"/>
          <p:nvPr/>
        </p:nvPicPr>
        <p:blipFill rotWithShape="1">
          <a:blip r:embed="rId4">
            <a:alphaModFix/>
          </a:blip>
          <a:srcRect b="0" l="0" r="0" t="0"/>
          <a:stretch/>
        </p:blipFill>
        <p:spPr>
          <a:xfrm>
            <a:off x="84175" y="2784953"/>
            <a:ext cx="3953751" cy="229812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418675" y="147450"/>
            <a:ext cx="8118600" cy="91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6000"/>
              <a:buNone/>
            </a:pPr>
            <a:r>
              <a:rPr b="1" i="1" lang="en" sz="3500" u="sng">
                <a:solidFill>
                  <a:srgbClr val="FFFF00"/>
                </a:solidFill>
              </a:rPr>
              <a:t>NON FUNCTIONAL REQUIREMENT</a:t>
            </a:r>
            <a:endParaRPr b="1" i="1" sz="3300" u="sng">
              <a:solidFill>
                <a:srgbClr val="FFFF00"/>
              </a:solidFill>
            </a:endParaRPr>
          </a:p>
        </p:txBody>
      </p:sp>
      <p:sp>
        <p:nvSpPr>
          <p:cNvPr id="87" name="Google Shape;87;p17"/>
          <p:cNvSpPr txBox="1"/>
          <p:nvPr/>
        </p:nvSpPr>
        <p:spPr>
          <a:xfrm>
            <a:off x="688800" y="1222625"/>
            <a:ext cx="7977000" cy="3249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lt1"/>
              </a:buClr>
              <a:buSzPts val="1800"/>
              <a:buFont typeface="Old Standard TT"/>
              <a:buAutoNum type="arabicPeriod"/>
            </a:pPr>
            <a:r>
              <a:rPr b="1" i="0" lang="en" sz="1800" u="none" cap="none" strike="noStrike">
                <a:solidFill>
                  <a:schemeClr val="lt1"/>
                </a:solidFill>
                <a:latin typeface="Old Standard TT"/>
                <a:ea typeface="Old Standard TT"/>
                <a:cs typeface="Old Standard TT"/>
                <a:sym typeface="Old Standard TT"/>
              </a:rPr>
              <a:t>Application should be available for 24 x 7</a:t>
            </a:r>
            <a:endParaRPr b="1" i="0" sz="1800" u="none" cap="none" strike="noStrike">
              <a:solidFill>
                <a:schemeClr val="lt1"/>
              </a:solidFill>
              <a:latin typeface="Old Standard TT"/>
              <a:ea typeface="Old Standard TT"/>
              <a:cs typeface="Old Standard TT"/>
              <a:sym typeface="Old Standard TT"/>
            </a:endParaRPr>
          </a:p>
          <a:p>
            <a:pPr indent="-342900" lvl="0" marL="457200" marR="0" rtl="0" algn="l">
              <a:lnSpc>
                <a:spcPct val="100000"/>
              </a:lnSpc>
              <a:spcBef>
                <a:spcPts val="0"/>
              </a:spcBef>
              <a:spcAft>
                <a:spcPts val="0"/>
              </a:spcAft>
              <a:buClr>
                <a:schemeClr val="lt1"/>
              </a:buClr>
              <a:buSzPts val="1800"/>
              <a:buFont typeface="Old Standard TT"/>
              <a:buAutoNum type="arabicPeriod"/>
            </a:pPr>
            <a:r>
              <a:rPr b="1" i="0" lang="en" sz="1800" u="none" cap="none" strike="noStrike">
                <a:solidFill>
                  <a:schemeClr val="lt1"/>
                </a:solidFill>
                <a:latin typeface="Old Standard TT"/>
                <a:ea typeface="Old Standard TT"/>
                <a:cs typeface="Old Standard TT"/>
                <a:sym typeface="Old Standard TT"/>
              </a:rPr>
              <a:t>Registration service  should be scale to serve 1000 request per sec over 5 minute timespan</a:t>
            </a:r>
            <a:endParaRPr b="1" i="0" sz="1800" u="none" cap="none" strike="noStrike">
              <a:solidFill>
                <a:schemeClr val="lt1"/>
              </a:solidFill>
              <a:latin typeface="Old Standard TT"/>
              <a:ea typeface="Old Standard TT"/>
              <a:cs typeface="Old Standard TT"/>
              <a:sym typeface="Old Standard TT"/>
            </a:endParaRPr>
          </a:p>
          <a:p>
            <a:pPr indent="-342900" lvl="0" marL="457200" rtl="0" algn="l">
              <a:spcBef>
                <a:spcPts val="0"/>
              </a:spcBef>
              <a:spcAft>
                <a:spcPts val="0"/>
              </a:spcAft>
              <a:buClr>
                <a:schemeClr val="lt1"/>
              </a:buClr>
              <a:buSzPts val="1800"/>
              <a:buFont typeface="Old Standard TT"/>
              <a:buAutoNum type="arabicPeriod"/>
            </a:pPr>
            <a:r>
              <a:rPr b="1" lang="en" sz="1800">
                <a:solidFill>
                  <a:schemeClr val="lt1"/>
                </a:solidFill>
                <a:latin typeface="Old Standard TT"/>
                <a:ea typeface="Old Standard TT"/>
                <a:cs typeface="Old Standard TT"/>
                <a:sym typeface="Old Standard TT"/>
              </a:rPr>
              <a:t>Data of the user should be secured</a:t>
            </a:r>
            <a:endParaRPr b="1" sz="1800">
              <a:solidFill>
                <a:schemeClr val="lt1"/>
              </a:solidFill>
              <a:latin typeface="Old Standard TT"/>
              <a:ea typeface="Old Standard TT"/>
              <a:cs typeface="Old Standard TT"/>
              <a:sym typeface="Old Standard TT"/>
            </a:endParaRPr>
          </a:p>
          <a:p>
            <a:pPr indent="-342900" lvl="0" marL="457200" rtl="0" algn="l">
              <a:spcBef>
                <a:spcPts val="0"/>
              </a:spcBef>
              <a:spcAft>
                <a:spcPts val="0"/>
              </a:spcAft>
              <a:buClr>
                <a:schemeClr val="lt1"/>
              </a:buClr>
              <a:buSzPts val="1800"/>
              <a:buFont typeface="Old Standard TT"/>
              <a:buAutoNum type="arabicPeriod"/>
            </a:pPr>
            <a:r>
              <a:rPr b="1" lang="en" sz="1800">
                <a:solidFill>
                  <a:schemeClr val="lt1"/>
                </a:solidFill>
                <a:latin typeface="Old Standard TT"/>
                <a:ea typeface="Old Standard TT"/>
                <a:cs typeface="Old Standard TT"/>
                <a:sym typeface="Old Standard TT"/>
              </a:rPr>
              <a:t>Calling time should be less</a:t>
            </a:r>
            <a:endParaRPr b="1" sz="1800">
              <a:solidFill>
                <a:schemeClr val="lt1"/>
              </a:solidFill>
              <a:latin typeface="Old Standard TT"/>
              <a:ea typeface="Old Standard TT"/>
              <a:cs typeface="Old Standard TT"/>
              <a:sym typeface="Old Standard TT"/>
            </a:endParaRPr>
          </a:p>
          <a:p>
            <a:pPr indent="-342900" lvl="0" marL="457200" rtl="0" algn="l">
              <a:spcBef>
                <a:spcPts val="0"/>
              </a:spcBef>
              <a:spcAft>
                <a:spcPts val="0"/>
              </a:spcAft>
              <a:buClr>
                <a:schemeClr val="lt1"/>
              </a:buClr>
              <a:buSzPts val="1800"/>
              <a:buFont typeface="Old Standard TT"/>
              <a:buAutoNum type="arabicPeriod"/>
            </a:pPr>
            <a:r>
              <a:rPr b="1" lang="en" sz="1800">
                <a:solidFill>
                  <a:schemeClr val="lt1"/>
                </a:solidFill>
                <a:latin typeface="Old Standard TT"/>
                <a:ea typeface="Old Standard TT"/>
                <a:cs typeface="Old Standard TT"/>
                <a:sym typeface="Old Standard TT"/>
              </a:rPr>
              <a:t>Location Service should be accurate</a:t>
            </a:r>
            <a:endParaRPr b="1" sz="18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sz="1800">
              <a:solidFill>
                <a:schemeClr val="lt1"/>
              </a:solidFill>
              <a:latin typeface="Old Standard TT"/>
              <a:ea typeface="Old Standard TT"/>
              <a:cs typeface="Old Standard TT"/>
              <a:sym typeface="Old Standard TT"/>
            </a:endParaRPr>
          </a:p>
        </p:txBody>
      </p:sp>
      <p:pic>
        <p:nvPicPr>
          <p:cNvPr id="88" name="Google Shape;88;p17"/>
          <p:cNvPicPr preferRelativeResize="0"/>
          <p:nvPr/>
        </p:nvPicPr>
        <p:blipFill rotWithShape="1">
          <a:blip r:embed="rId3">
            <a:alphaModFix/>
          </a:blip>
          <a:srcRect b="0" l="0" r="0" t="0"/>
          <a:stretch/>
        </p:blipFill>
        <p:spPr>
          <a:xfrm>
            <a:off x="5779224" y="2975450"/>
            <a:ext cx="2923000" cy="2095500"/>
          </a:xfrm>
          <a:prstGeom prst="rect">
            <a:avLst/>
          </a:prstGeom>
          <a:noFill/>
          <a:ln>
            <a:noFill/>
          </a:ln>
        </p:spPr>
      </p:pic>
      <p:pic>
        <p:nvPicPr>
          <p:cNvPr id="89" name="Google Shape;89;p17"/>
          <p:cNvPicPr preferRelativeResize="0"/>
          <p:nvPr/>
        </p:nvPicPr>
        <p:blipFill>
          <a:blip r:embed="rId4">
            <a:alphaModFix/>
          </a:blip>
          <a:stretch>
            <a:fillRect/>
          </a:stretch>
        </p:blipFill>
        <p:spPr>
          <a:xfrm>
            <a:off x="688800" y="2975450"/>
            <a:ext cx="3145672" cy="2095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3" name="Shape 93"/>
        <p:cNvGrpSpPr/>
        <p:nvPr/>
      </p:nvGrpSpPr>
      <p:grpSpPr>
        <a:xfrm>
          <a:off x="0" y="0"/>
          <a:ext cx="0" cy="0"/>
          <a:chOff x="0" y="0"/>
          <a:chExt cx="0" cy="0"/>
        </a:xfrm>
      </p:grpSpPr>
      <p:sp>
        <p:nvSpPr>
          <p:cNvPr id="94" name="Google Shape;94;p18"/>
          <p:cNvSpPr txBox="1"/>
          <p:nvPr>
            <p:ph type="title"/>
          </p:nvPr>
        </p:nvSpPr>
        <p:spPr>
          <a:xfrm>
            <a:off x="445550" y="134025"/>
            <a:ext cx="8118600" cy="1047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b="1" i="1" lang="en" u="sng">
                <a:solidFill>
                  <a:srgbClr val="FFFF00"/>
                </a:solidFill>
              </a:rPr>
              <a:t>Scope</a:t>
            </a:r>
            <a:endParaRPr b="1" i="1" u="sng">
              <a:solidFill>
                <a:srgbClr val="FFFF00"/>
              </a:solidFill>
            </a:endParaRPr>
          </a:p>
        </p:txBody>
      </p:sp>
      <p:sp>
        <p:nvSpPr>
          <p:cNvPr id="95" name="Google Shape;95;p18"/>
          <p:cNvSpPr txBox="1"/>
          <p:nvPr/>
        </p:nvSpPr>
        <p:spPr>
          <a:xfrm>
            <a:off x="449100" y="1517575"/>
            <a:ext cx="8245800" cy="263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ld Standard TT"/>
              <a:ea typeface="Old Standard TT"/>
              <a:cs typeface="Old Standard TT"/>
              <a:sym typeface="Old Standard TT"/>
            </a:endParaRPr>
          </a:p>
        </p:txBody>
      </p:sp>
      <p:graphicFrame>
        <p:nvGraphicFramePr>
          <p:cNvPr id="96" name="Google Shape;96;p18"/>
          <p:cNvGraphicFramePr/>
          <p:nvPr/>
        </p:nvGraphicFramePr>
        <p:xfrm>
          <a:off x="586950" y="1573000"/>
          <a:ext cx="3000000" cy="3000000"/>
        </p:xfrm>
        <a:graphic>
          <a:graphicData uri="http://schemas.openxmlformats.org/drawingml/2006/table">
            <a:tbl>
              <a:tblPr>
                <a:noFill/>
                <a:tableStyleId>{8DE56B1D-0399-432F-91BA-CDE379440756}</a:tableStyleId>
              </a:tblPr>
              <a:tblGrid>
                <a:gridCol w="793000"/>
                <a:gridCol w="3265000"/>
                <a:gridCol w="4228075"/>
              </a:tblGrid>
              <a:tr h="517400">
                <a:tc>
                  <a:txBody>
                    <a:bodyPr/>
                    <a:lstStyle/>
                    <a:p>
                      <a:pPr indent="0" lvl="0" marL="0" marR="0" rtl="0" algn="l">
                        <a:lnSpc>
                          <a:spcPct val="100000"/>
                        </a:lnSpc>
                        <a:spcBef>
                          <a:spcPts val="0"/>
                        </a:spcBef>
                        <a:spcAft>
                          <a:spcPts val="0"/>
                        </a:spcAft>
                        <a:buClr>
                          <a:srgbClr val="000000"/>
                        </a:buClr>
                        <a:buSzPts val="1600"/>
                        <a:buFont typeface="Arial"/>
                        <a:buNone/>
                      </a:pPr>
                      <a:r>
                        <a:rPr b="1" lang="en" sz="1600" u="none" cap="none" strike="noStrike">
                          <a:solidFill>
                            <a:schemeClr val="lt1"/>
                          </a:solidFill>
                        </a:rPr>
                        <a:t>S.NO</a:t>
                      </a:r>
                      <a:endParaRPr b="1" sz="16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600"/>
                        <a:buFont typeface="Arial"/>
                        <a:buNone/>
                      </a:pPr>
                      <a:r>
                        <a:rPr b="1" lang="en" sz="1600" u="none" cap="none" strike="noStrike">
                          <a:solidFill>
                            <a:schemeClr val="lt1"/>
                          </a:solidFill>
                        </a:rPr>
                        <a:t>IN SCOPE </a:t>
                      </a:r>
                      <a:endParaRPr b="1" sz="16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600"/>
                        <a:buFont typeface="Arial"/>
                        <a:buNone/>
                      </a:pPr>
                      <a:r>
                        <a:rPr b="1" lang="en" sz="1600" u="none" cap="none" strike="noStrike">
                          <a:solidFill>
                            <a:schemeClr val="lt1"/>
                          </a:solidFill>
                        </a:rPr>
                        <a:t>OUT SCOPE</a:t>
                      </a:r>
                      <a:endParaRPr b="1" sz="1600" u="none" cap="none" strike="noStrike">
                        <a:solidFill>
                          <a:schemeClr val="lt1"/>
                        </a:solidFill>
                      </a:endParaRPr>
                    </a:p>
                  </a:txBody>
                  <a:tcPr marT="91425" marB="91425" marR="91425" marL="91425"/>
                </a:tc>
              </a:tr>
              <a:tr h="918725">
                <a:tc>
                  <a:txBody>
                    <a:bodyPr/>
                    <a:lstStyle/>
                    <a:p>
                      <a:pPr indent="0" lvl="0" marL="0" marR="0" rtl="0" algn="l">
                        <a:lnSpc>
                          <a:spcPct val="100000"/>
                        </a:lnSpc>
                        <a:spcBef>
                          <a:spcPts val="0"/>
                        </a:spcBef>
                        <a:spcAft>
                          <a:spcPts val="0"/>
                        </a:spcAft>
                        <a:buClr>
                          <a:srgbClr val="000000"/>
                        </a:buClr>
                        <a:buSzPts val="1600"/>
                        <a:buFont typeface="Arial"/>
                        <a:buNone/>
                      </a:pPr>
                      <a:r>
                        <a:rPr b="1" lang="en" sz="1600" u="none" cap="none" strike="noStrike">
                          <a:solidFill>
                            <a:schemeClr val="lt1"/>
                          </a:solidFill>
                        </a:rPr>
                        <a:t>1</a:t>
                      </a:r>
                      <a:endParaRPr b="1" sz="16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600"/>
                        <a:buFont typeface="Arial"/>
                        <a:buNone/>
                      </a:pPr>
                      <a:r>
                        <a:rPr b="1" lang="en" sz="1600" u="none" cap="none" strike="noStrike">
                          <a:solidFill>
                            <a:schemeClr val="lt1"/>
                          </a:solidFill>
                          <a:latin typeface="Oswald"/>
                          <a:ea typeface="Oswald"/>
                          <a:cs typeface="Oswald"/>
                          <a:sym typeface="Oswald"/>
                        </a:rPr>
                        <a:t>Gps to transmit location</a:t>
                      </a:r>
                      <a:endParaRPr b="1" sz="1600" u="none" cap="none" strike="noStrike">
                        <a:solidFill>
                          <a:schemeClr val="lt1"/>
                        </a:solidFill>
                        <a:latin typeface="Oswald"/>
                        <a:ea typeface="Oswald"/>
                        <a:cs typeface="Oswald"/>
                        <a:sym typeface="Oswal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600"/>
                        <a:buFont typeface="Arial"/>
                        <a:buNone/>
                      </a:pPr>
                      <a:r>
                        <a:rPr b="1" lang="en" sz="1600" u="none" cap="none" strike="noStrike">
                          <a:solidFill>
                            <a:schemeClr val="lt1"/>
                          </a:solidFill>
                        </a:rPr>
                        <a:t>System to record location to transmit</a:t>
                      </a:r>
                      <a:endParaRPr b="1" sz="1600" u="none" cap="none" strike="noStrike">
                        <a:solidFill>
                          <a:schemeClr val="lt1"/>
                        </a:solidFill>
                      </a:endParaRPr>
                    </a:p>
                  </a:txBody>
                  <a:tcPr marT="91425" marB="91425" marR="91425" marL="91425"/>
                </a:tc>
              </a:tr>
              <a:tr h="520650">
                <a:tc>
                  <a:txBody>
                    <a:bodyPr/>
                    <a:lstStyle/>
                    <a:p>
                      <a:pPr indent="0" lvl="0" marL="0" marR="0" rtl="0" algn="l">
                        <a:lnSpc>
                          <a:spcPct val="100000"/>
                        </a:lnSpc>
                        <a:spcBef>
                          <a:spcPts val="0"/>
                        </a:spcBef>
                        <a:spcAft>
                          <a:spcPts val="0"/>
                        </a:spcAft>
                        <a:buClr>
                          <a:srgbClr val="000000"/>
                        </a:buClr>
                        <a:buSzPts val="1600"/>
                        <a:buFont typeface="Arial"/>
                        <a:buNone/>
                      </a:pPr>
                      <a:r>
                        <a:rPr b="1" lang="en" sz="1600" u="none" cap="none" strike="noStrike">
                          <a:solidFill>
                            <a:schemeClr val="lt1"/>
                          </a:solidFill>
                        </a:rPr>
                        <a:t>2</a:t>
                      </a:r>
                      <a:endParaRPr b="1" sz="16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b="1" lang="en" sz="1704" u="none" cap="none" strike="noStrike">
                          <a:solidFill>
                            <a:schemeClr val="lt1"/>
                          </a:solidFill>
                          <a:latin typeface="Oswald"/>
                          <a:ea typeface="Oswald"/>
                          <a:cs typeface="Oswald"/>
                          <a:sym typeface="Oswald"/>
                        </a:rPr>
                        <a:t>Basic software skeleton</a:t>
                      </a:r>
                      <a:endParaRPr b="1" sz="2000" u="none" cap="none" strike="noStrike">
                        <a:solidFill>
                          <a:schemeClr val="lt1"/>
                        </a:solidFill>
                        <a:latin typeface="Oswald"/>
                        <a:ea typeface="Oswald"/>
                        <a:cs typeface="Oswald"/>
                        <a:sym typeface="Oswal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600"/>
                        <a:buFont typeface="Arial"/>
                        <a:buNone/>
                      </a:pPr>
                      <a:r>
                        <a:rPr b="1" lang="en" sz="1600" u="none" cap="none" strike="noStrike">
                          <a:solidFill>
                            <a:schemeClr val="lt1"/>
                          </a:solidFill>
                          <a:latin typeface="Oswald"/>
                          <a:ea typeface="Oswald"/>
                          <a:cs typeface="Oswald"/>
                          <a:sym typeface="Oswald"/>
                        </a:rPr>
                        <a:t>High level interactive software</a:t>
                      </a:r>
                      <a:endParaRPr b="1" sz="1600" u="none" cap="none" strike="noStrike">
                        <a:solidFill>
                          <a:schemeClr val="lt1"/>
                        </a:solidFill>
                        <a:latin typeface="Oswald"/>
                        <a:ea typeface="Oswald"/>
                        <a:cs typeface="Oswald"/>
                        <a:sym typeface="Oswald"/>
                      </a:endParaRPr>
                    </a:p>
                  </a:txBody>
                  <a:tcPr marT="91425" marB="91425" marR="91425" marL="91425"/>
                </a:tc>
              </a:tr>
              <a:tr h="520650">
                <a:tc>
                  <a:txBody>
                    <a:bodyPr/>
                    <a:lstStyle/>
                    <a:p>
                      <a:pPr indent="0" lvl="0" marL="0" marR="0" rtl="0" algn="l">
                        <a:lnSpc>
                          <a:spcPct val="100000"/>
                        </a:lnSpc>
                        <a:spcBef>
                          <a:spcPts val="0"/>
                        </a:spcBef>
                        <a:spcAft>
                          <a:spcPts val="0"/>
                        </a:spcAft>
                        <a:buClr>
                          <a:srgbClr val="000000"/>
                        </a:buClr>
                        <a:buSzPts val="1600"/>
                        <a:buFont typeface="Arial"/>
                        <a:buNone/>
                      </a:pPr>
                      <a:r>
                        <a:rPr b="1" lang="en" sz="1600" u="none" cap="none" strike="noStrike">
                          <a:solidFill>
                            <a:schemeClr val="lt1"/>
                          </a:solidFill>
                        </a:rPr>
                        <a:t>3</a:t>
                      </a:r>
                      <a:endParaRPr b="1" sz="16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704"/>
                        <a:buFont typeface="Arial"/>
                        <a:buNone/>
                      </a:pPr>
                      <a:r>
                        <a:rPr b="1" lang="en" sz="1704" u="none" cap="none" strike="noStrike">
                          <a:solidFill>
                            <a:schemeClr val="lt1"/>
                          </a:solidFill>
                          <a:latin typeface="Oswald"/>
                          <a:ea typeface="Oswald"/>
                          <a:cs typeface="Oswald"/>
                          <a:sym typeface="Oswald"/>
                        </a:rPr>
                        <a:t>Interactive UI</a:t>
                      </a:r>
                      <a:endParaRPr b="1" sz="1704" u="none" cap="none" strike="noStrike">
                        <a:solidFill>
                          <a:schemeClr val="lt1"/>
                        </a:solidFill>
                        <a:latin typeface="Oswald"/>
                        <a:ea typeface="Oswald"/>
                        <a:cs typeface="Oswald"/>
                        <a:sym typeface="Oswal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600"/>
                        <a:buFont typeface="Arial"/>
                        <a:buNone/>
                      </a:pPr>
                      <a:r>
                        <a:rPr b="1" lang="en" sz="1600" u="none" cap="none" strike="noStrike">
                          <a:solidFill>
                            <a:schemeClr val="lt1"/>
                          </a:solidFill>
                          <a:latin typeface="Oswald"/>
                          <a:ea typeface="Oswald"/>
                          <a:cs typeface="Oswald"/>
                          <a:sym typeface="Oswald"/>
                        </a:rPr>
                        <a:t>Software capable of sending call</a:t>
                      </a:r>
                      <a:endParaRPr b="1" sz="1600" u="none" cap="none" strike="noStrike">
                        <a:solidFill>
                          <a:schemeClr val="lt1"/>
                        </a:solidFill>
                        <a:latin typeface="Oswald"/>
                        <a:ea typeface="Oswald"/>
                        <a:cs typeface="Oswald"/>
                        <a:sym typeface="Oswald"/>
                      </a:endParaRPr>
                    </a:p>
                  </a:txBody>
                  <a:tcPr marT="91425" marB="91425" marR="91425" marL="91425"/>
                </a:tc>
              </a:tr>
              <a:tr h="520650">
                <a:tc>
                  <a:txBody>
                    <a:bodyPr/>
                    <a:lstStyle/>
                    <a:p>
                      <a:pPr indent="0" lvl="0" marL="0" marR="0" rtl="0" algn="l">
                        <a:lnSpc>
                          <a:spcPct val="100000"/>
                        </a:lnSpc>
                        <a:spcBef>
                          <a:spcPts val="0"/>
                        </a:spcBef>
                        <a:spcAft>
                          <a:spcPts val="0"/>
                        </a:spcAft>
                        <a:buClr>
                          <a:srgbClr val="000000"/>
                        </a:buClr>
                        <a:buSzPts val="1600"/>
                        <a:buFont typeface="Arial"/>
                        <a:buNone/>
                      </a:pPr>
                      <a:r>
                        <a:rPr b="1" lang="en" sz="1600" u="none" cap="none" strike="noStrike">
                          <a:solidFill>
                            <a:schemeClr val="lt1"/>
                          </a:solidFill>
                        </a:rPr>
                        <a:t>4</a:t>
                      </a:r>
                      <a:endParaRPr b="1" sz="16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704"/>
                        <a:buFont typeface="Arial"/>
                        <a:buNone/>
                      </a:pPr>
                      <a:r>
                        <a:rPr b="1" lang="en" sz="1704" u="none" cap="none" strike="noStrike">
                          <a:solidFill>
                            <a:schemeClr val="lt1"/>
                          </a:solidFill>
                          <a:latin typeface="Oswald"/>
                          <a:ea typeface="Oswald"/>
                          <a:cs typeface="Oswald"/>
                          <a:sym typeface="Oswald"/>
                        </a:rPr>
                        <a:t>Calling system and location system</a:t>
                      </a:r>
                      <a:endParaRPr b="1" sz="1704" u="none" cap="none" strike="noStrike">
                        <a:solidFill>
                          <a:schemeClr val="lt1"/>
                        </a:solidFill>
                        <a:latin typeface="Oswald"/>
                        <a:ea typeface="Oswald"/>
                        <a:cs typeface="Oswald"/>
                        <a:sym typeface="Oswald"/>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600"/>
                        <a:buFont typeface="Arial"/>
                        <a:buNone/>
                      </a:pPr>
                      <a:r>
                        <a:rPr b="1" lang="en" sz="1600" u="none" cap="none" strike="noStrike">
                          <a:solidFill>
                            <a:schemeClr val="lt1"/>
                          </a:solidFill>
                          <a:latin typeface="Oswald"/>
                          <a:ea typeface="Oswald"/>
                          <a:cs typeface="Oswald"/>
                          <a:sym typeface="Oswald"/>
                        </a:rPr>
                        <a:t>No signal calling</a:t>
                      </a:r>
                      <a:endParaRPr b="1" sz="1600" u="none" cap="none" strike="noStrike">
                        <a:solidFill>
                          <a:schemeClr val="lt1"/>
                        </a:solidFill>
                        <a:latin typeface="Oswald"/>
                        <a:ea typeface="Oswald"/>
                        <a:cs typeface="Oswald"/>
                        <a:sym typeface="Oswald"/>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432125" y="228050"/>
            <a:ext cx="8118600" cy="832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b="1" i="1" lang="en" u="sng">
                <a:solidFill>
                  <a:srgbClr val="FFFF00"/>
                </a:solidFill>
              </a:rPr>
              <a:t>STAKEHOLDERS</a:t>
            </a:r>
            <a:endParaRPr b="1" i="1" u="sng">
              <a:solidFill>
                <a:srgbClr val="FFFF00"/>
              </a:solidFill>
            </a:endParaRPr>
          </a:p>
        </p:txBody>
      </p:sp>
      <p:graphicFrame>
        <p:nvGraphicFramePr>
          <p:cNvPr id="102" name="Google Shape;102;p19"/>
          <p:cNvGraphicFramePr/>
          <p:nvPr/>
        </p:nvGraphicFramePr>
        <p:xfrm>
          <a:off x="952500" y="1619250"/>
          <a:ext cx="3000000" cy="3000000"/>
        </p:xfrm>
        <a:graphic>
          <a:graphicData uri="http://schemas.openxmlformats.org/drawingml/2006/table">
            <a:tbl>
              <a:tblPr>
                <a:noFill/>
                <a:tableStyleId>{8DE56B1D-0399-432F-91BA-CDE379440756}</a:tableStyleId>
              </a:tblPr>
              <a:tblGrid>
                <a:gridCol w="3619500"/>
                <a:gridCol w="361950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FF00"/>
                          </a:solidFill>
                        </a:rPr>
                        <a:t>Stakeholder</a:t>
                      </a:r>
                      <a:endParaRPr sz="1400" u="none" cap="none" strike="noStrike">
                        <a:solidFill>
                          <a:srgbClr val="00FF00"/>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FF00"/>
                          </a:solidFill>
                        </a:rPr>
                        <a:t>Responsibilities</a:t>
                      </a:r>
                      <a:endParaRPr sz="1400" u="none" cap="none" strike="noStrike">
                        <a:solidFill>
                          <a:srgbClr val="00FF00"/>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rPr>
                        <a:t>Finance Head</a:t>
                      </a:r>
                      <a:endParaRPr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rPr>
                        <a:t>Approve and regulate use of money for he project</a:t>
                      </a:r>
                      <a:endParaRPr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rPr>
                        <a:t>Head of marketing</a:t>
                      </a:r>
                      <a:endParaRPr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rPr>
                        <a:t>Regulate the market to record and boost the want for th software</a:t>
                      </a:r>
                      <a:endParaRPr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rPr>
                        <a:t>Head of Software Development</a:t>
                      </a:r>
                      <a:endParaRPr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rPr>
                        <a:t>Lead the software developer team to make sure of a smooth production process</a:t>
                      </a:r>
                      <a:endParaRPr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rPr>
                        <a:t>Project Lead</a:t>
                      </a:r>
                      <a:endParaRPr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rPr>
                        <a:t>Lead and project and communicate and settle dispute between stakeholder </a:t>
                      </a:r>
                      <a:endParaRPr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554675" y="66900"/>
            <a:ext cx="8118600" cy="873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b="1" i="1" lang="en" sz="3900" u="sng">
                <a:solidFill>
                  <a:srgbClr val="FFFF00"/>
                </a:solidFill>
              </a:rPr>
              <a:t>WBS AND PROJECT SCHEDULE</a:t>
            </a:r>
            <a:endParaRPr b="1" i="1" sz="3900" u="sng">
              <a:solidFill>
                <a:srgbClr val="FFFF00"/>
              </a:solidFill>
            </a:endParaRPr>
          </a:p>
        </p:txBody>
      </p:sp>
      <p:graphicFrame>
        <p:nvGraphicFramePr>
          <p:cNvPr id="108" name="Google Shape;108;p20"/>
          <p:cNvGraphicFramePr/>
          <p:nvPr/>
        </p:nvGraphicFramePr>
        <p:xfrm>
          <a:off x="234063" y="1238250"/>
          <a:ext cx="3000000" cy="3000000"/>
        </p:xfrm>
        <a:graphic>
          <a:graphicData uri="http://schemas.openxmlformats.org/drawingml/2006/table">
            <a:tbl>
              <a:tblPr>
                <a:noFill/>
                <a:tableStyleId>{8DE56B1D-0399-432F-91BA-CDE379440756}</a:tableStyleId>
              </a:tblPr>
              <a:tblGrid>
                <a:gridCol w="1054150"/>
                <a:gridCol w="1952450"/>
                <a:gridCol w="1837000"/>
                <a:gridCol w="1414925"/>
                <a:gridCol w="1265300"/>
                <a:gridCol w="1235975"/>
              </a:tblGrid>
              <a:tr h="80645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00FF00"/>
                          </a:solidFill>
                        </a:rPr>
                        <a:t>S.No</a:t>
                      </a:r>
                      <a:endParaRPr b="1" sz="1400" u="none" cap="none" strike="noStrike">
                        <a:solidFill>
                          <a:srgbClr val="00FF00"/>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00FF00"/>
                          </a:solidFill>
                        </a:rPr>
                        <a:t>Activity</a:t>
                      </a:r>
                      <a:endParaRPr b="1" sz="1400" u="none" cap="none" strike="noStrike">
                        <a:solidFill>
                          <a:srgbClr val="00FF00"/>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00FF00"/>
                          </a:solidFill>
                        </a:rPr>
                        <a:t>Assigned</a:t>
                      </a:r>
                      <a:endParaRPr b="1" sz="1400" u="none" cap="none" strike="noStrike">
                        <a:solidFill>
                          <a:srgbClr val="00FF00"/>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00FF00"/>
                          </a:solidFill>
                        </a:rPr>
                        <a:t>Start D</a:t>
                      </a:r>
                      <a:r>
                        <a:rPr b="1" lang="en">
                          <a:solidFill>
                            <a:srgbClr val="00FF00"/>
                          </a:solidFill>
                        </a:rPr>
                        <a:t>a</a:t>
                      </a:r>
                      <a:r>
                        <a:rPr b="1" lang="en" sz="1400" u="none" cap="none" strike="noStrike">
                          <a:solidFill>
                            <a:srgbClr val="00FF00"/>
                          </a:solidFill>
                        </a:rPr>
                        <a:t>te</a:t>
                      </a:r>
                      <a:endParaRPr b="1" sz="1400" u="none" cap="none" strike="noStrike">
                        <a:solidFill>
                          <a:srgbClr val="00FF00"/>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00FF00"/>
                          </a:solidFill>
                        </a:rPr>
                        <a:t>End Date</a:t>
                      </a:r>
                      <a:endParaRPr b="1" sz="1400" u="none" cap="none" strike="noStrike">
                        <a:solidFill>
                          <a:srgbClr val="00FF00"/>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00FF00"/>
                          </a:solidFill>
                        </a:rPr>
                        <a:t>Status</a:t>
                      </a:r>
                      <a:endParaRPr b="1" sz="1400" u="none" cap="none" strike="noStrike">
                        <a:solidFill>
                          <a:srgbClr val="00FF00"/>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7289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1</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Project management</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Sima Bharti</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31.01.2021</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31.12.2021</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Done</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5542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2</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Fronted coding</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Ratnangsu</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10.2.2021</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19.9.2021</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On-Going</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66165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3</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Backend coding</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Ratnangsu</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10.2.2021</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19.9.2021</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On-Going</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4901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4</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Finance</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Harsh</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28.01.2021</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10.10.2021</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On-Going</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4901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5</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Marketing</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Harsh</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30.01.2021</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29.10.2021</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rPr>
                        <a:t>Done</a:t>
                      </a:r>
                      <a:endParaRPr b="1" sz="1400" u="none" cap="none" strike="noStrike">
                        <a:solidFill>
                          <a:schemeClr val="lt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554675" y="66900"/>
            <a:ext cx="8118600" cy="873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b="1" i="1" lang="en" sz="3900" u="sng">
                <a:solidFill>
                  <a:srgbClr val="FFFF00"/>
                </a:solidFill>
              </a:rPr>
              <a:t>WBS AND PROJECT SCHEDULE</a:t>
            </a:r>
            <a:endParaRPr b="1" i="1" sz="3900" u="sng">
              <a:solidFill>
                <a:srgbClr val="FFFF00"/>
              </a:solidFill>
            </a:endParaRPr>
          </a:p>
        </p:txBody>
      </p:sp>
      <p:sp>
        <p:nvSpPr>
          <p:cNvPr id="114" name="Google Shape;114;p21"/>
          <p:cNvSpPr txBox="1"/>
          <p:nvPr/>
        </p:nvSpPr>
        <p:spPr>
          <a:xfrm>
            <a:off x="0" y="0"/>
            <a:ext cx="3000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15" name="Google Shape;115;p21"/>
          <p:cNvPicPr preferRelativeResize="0"/>
          <p:nvPr/>
        </p:nvPicPr>
        <p:blipFill>
          <a:blip r:embed="rId3">
            <a:alphaModFix/>
          </a:blip>
          <a:stretch>
            <a:fillRect/>
          </a:stretch>
        </p:blipFill>
        <p:spPr>
          <a:xfrm>
            <a:off x="554675" y="940200"/>
            <a:ext cx="8118600" cy="4112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